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8" r:id="rId2"/>
    <p:sldId id="271" r:id="rId3"/>
    <p:sldId id="274" r:id="rId4"/>
    <p:sldId id="272" r:id="rId5"/>
    <p:sldId id="269" r:id="rId6"/>
    <p:sldId id="275" r:id="rId7"/>
    <p:sldId id="260" r:id="rId8"/>
    <p:sldId id="261" r:id="rId9"/>
    <p:sldId id="262" r:id="rId10"/>
    <p:sldId id="263" r:id="rId11"/>
    <p:sldId id="264" r:id="rId12"/>
    <p:sldId id="265" r:id="rId13"/>
    <p:sldId id="266" r:id="rId14"/>
    <p:sldId id="267" r:id="rId15"/>
    <p:sldId id="276"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FFC3"/>
    <a:srgbClr val="166CEA"/>
    <a:srgbClr val="C637C9"/>
    <a:srgbClr val="42B7C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08" d="100"/>
          <a:sy n="108" d="100"/>
        </p:scale>
        <p:origin x="97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DEEC2-F772-4231-B1FD-FEEE9EEFA8F1}" type="datetimeFigureOut">
              <a:rPr lang="pl-PL" smtClean="0"/>
              <a:t>29.10.2020</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4DA4C-49E1-4773-ACDD-090BAC515C48}" type="slidenum">
              <a:rPr lang="pl-PL" smtClean="0"/>
              <a:t>‹Nr.›</a:t>
            </a:fld>
            <a:endParaRPr lang="pl-PL"/>
          </a:p>
        </p:txBody>
      </p:sp>
    </p:spTree>
    <p:extLst>
      <p:ext uri="{BB962C8B-B14F-4D97-AF65-F5344CB8AC3E}">
        <p14:creationId xmlns:p14="http://schemas.microsoft.com/office/powerpoint/2010/main" val="419455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CDF4DA4C-49E1-4773-ACDD-090BAC515C48}" type="slidenum">
              <a:rPr lang="pl-PL" smtClean="0"/>
              <a:t>15</a:t>
            </a:fld>
            <a:endParaRPr lang="pl-PL"/>
          </a:p>
        </p:txBody>
      </p:sp>
    </p:spTree>
    <p:extLst>
      <p:ext uri="{BB962C8B-B14F-4D97-AF65-F5344CB8AC3E}">
        <p14:creationId xmlns:p14="http://schemas.microsoft.com/office/powerpoint/2010/main" val="316248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pl-PL"/>
              <a:t>Kliknij, aby edytować styl</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23974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pl-PL"/>
              <a:t>Kliknij, aby edytować styl</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Date Placeholder 2"/>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17400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pl-PL"/>
              <a:t>Kliknij, aby edytować styl</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1630451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6493B4-1BE8-4052-9C40-E6B568531F53}" type="slidenum">
              <a:rPr lang="pl-PL" smtClean="0"/>
              <a:pPr/>
              <a:t>‹Nr.›</a:t>
            </a:fld>
            <a:endParaRPr lang="pl-P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7632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pl-PL"/>
              <a:t>Kliknij, aby edytować styl</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1650721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6493B4-1BE8-4052-9C40-E6B568531F53}" type="slidenum">
              <a:rPr lang="pl-PL" smtClean="0"/>
              <a:pPr/>
              <a:t>‹Nr.›</a:t>
            </a:fld>
            <a:endParaRPr lang="pl-P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73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4194746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pl-PL"/>
              <a:t>Kliknij, aby edytować styl</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4113507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pl-PL"/>
              <a:t>Kliknij, aby edytować styl</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131795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pl-PL"/>
              <a:t>Kliknij, aby edytować styl</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92849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53164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l-PL"/>
              <a:t>Kliknij, aby edytować styl</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384908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l-PL"/>
              <a:t>Kliknij, aby edytować styl</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122584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137814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386239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151750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pl-PL"/>
              <a:t>Kliknij, aby edytować styl</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32EA08D-5733-4B03-B1E9-4A659AF12AD8}" type="datetimeFigureOut">
              <a:rPr lang="pl-PL" smtClean="0"/>
              <a:pPr/>
              <a:t>29.10.2020</a:t>
            </a:fld>
            <a:endParaRPr lang="pl-PL"/>
          </a:p>
        </p:txBody>
      </p:sp>
      <p:sp>
        <p:nvSpPr>
          <p:cNvPr id="6" name="Footer Placeholder 5"/>
          <p:cNvSpPr>
            <a:spLocks noGrp="1"/>
          </p:cNvSpPr>
          <p:nvPr>
            <p:ph type="ftr" sz="quarter" idx="11"/>
          </p:nvPr>
        </p:nvSpPr>
        <p:spPr>
          <a:xfrm>
            <a:off x="533400" y="6172200"/>
            <a:ext cx="5811724" cy="365125"/>
          </a:xfrm>
        </p:spPr>
        <p:txBody>
          <a:bodyPr/>
          <a:lstStyle/>
          <a:p>
            <a:endParaRPr lang="pl-PL"/>
          </a:p>
        </p:txBody>
      </p:sp>
      <p:sp>
        <p:nvSpPr>
          <p:cNvPr id="7" name="Slide Number Placeholder 6"/>
          <p:cNvSpPr>
            <a:spLocks noGrp="1"/>
          </p:cNvSpPr>
          <p:nvPr>
            <p:ph type="sldNum" sz="quarter" idx="12"/>
          </p:nvPr>
        </p:nvSpPr>
        <p:spPr/>
        <p:txBody>
          <a:bodyPr/>
          <a:lstStyle/>
          <a:p>
            <a:fld id="{0C6493B4-1BE8-4052-9C40-E6B568531F53}" type="slidenum">
              <a:rPr lang="pl-PL" smtClean="0"/>
              <a:pPr/>
              <a:t>‹Nr.›</a:t>
            </a:fld>
            <a:endParaRPr lang="pl-PL"/>
          </a:p>
        </p:txBody>
      </p:sp>
    </p:spTree>
    <p:extLst>
      <p:ext uri="{BB962C8B-B14F-4D97-AF65-F5344CB8AC3E}">
        <p14:creationId xmlns:p14="http://schemas.microsoft.com/office/powerpoint/2010/main" val="287674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32EA08D-5733-4B03-B1E9-4A659AF12AD8}" type="datetimeFigureOut">
              <a:rPr lang="pl-PL" smtClean="0"/>
              <a:pPr/>
              <a:t>29.10.2020</a:t>
            </a:fld>
            <a:endParaRPr lang="pl-PL"/>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l-PL"/>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C6493B4-1BE8-4052-9C40-E6B568531F53}" type="slidenum">
              <a:rPr lang="pl-PL" smtClean="0"/>
              <a:pPr/>
              <a:t>‹Nr.›</a:t>
            </a:fld>
            <a:endParaRPr lang="pl-PL"/>
          </a:p>
        </p:txBody>
      </p:sp>
    </p:spTree>
    <p:extLst>
      <p:ext uri="{BB962C8B-B14F-4D97-AF65-F5344CB8AC3E}">
        <p14:creationId xmlns:p14="http://schemas.microsoft.com/office/powerpoint/2010/main" val="28794411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01FFC3"/>
            </a:gs>
            <a:gs pos="57000">
              <a:schemeClr val="accent1">
                <a:tint val="44500"/>
                <a:satMod val="160000"/>
              </a:schemeClr>
            </a:gs>
            <a:gs pos="86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Prostokąt 1"/>
          <p:cNvSpPr/>
          <p:nvPr/>
        </p:nvSpPr>
        <p:spPr>
          <a:xfrm>
            <a:off x="323528" y="3669393"/>
            <a:ext cx="8424936" cy="2677656"/>
          </a:xfrm>
          <a:prstGeom prst="rect">
            <a:avLst/>
          </a:prstGeom>
        </p:spPr>
        <p:txBody>
          <a:bodyPr wrap="square">
            <a:spAutoFit/>
          </a:bodyPr>
          <a:lstStyle/>
          <a:p>
            <a:pPr algn="ctr"/>
            <a:r>
              <a:rPr lang="en-US" sz="2800" dirty="0" err="1">
                <a:latin typeface="Franklin Gothic Demi" panose="020B0703020102020204" pitchFamily="34" charset="0"/>
              </a:rPr>
              <a:t>Roźwienica</a:t>
            </a:r>
            <a:r>
              <a:rPr lang="en-US" sz="2800" dirty="0">
                <a:latin typeface="Franklin Gothic Demi" panose="020B0703020102020204" pitchFamily="34" charset="0"/>
              </a:rPr>
              <a:t> and its nearby villages delight the visitors with nice atmosphere and hospitality of local community. </a:t>
            </a:r>
            <a:r>
              <a:rPr lang="pl-PL" sz="2800" dirty="0">
                <a:latin typeface="Franklin Gothic Demi" panose="020B0703020102020204" pitchFamily="34" charset="0"/>
              </a:rPr>
              <a:t>Roźwienica </a:t>
            </a:r>
            <a:r>
              <a:rPr lang="en-US" sz="2800" dirty="0">
                <a:latin typeface="Franklin Gothic Demi" panose="020B0703020102020204" pitchFamily="34" charset="0"/>
              </a:rPr>
              <a:t>covered with stunning forests makes it even more attractive. </a:t>
            </a:r>
          </a:p>
          <a:p>
            <a:pPr algn="ctr"/>
            <a:r>
              <a:rPr lang="en-US" sz="2800" dirty="0">
                <a:latin typeface="Franklin Gothic Demi" panose="020B0703020102020204" pitchFamily="34" charset="0"/>
              </a:rPr>
              <a:t>We are proud of who we are, where we are from and we want to share our joy and pride with our friends.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4464496" cy="300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3880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166CEA"/>
            </a:gs>
            <a:gs pos="57000">
              <a:schemeClr val="accent1">
                <a:tint val="44500"/>
                <a:satMod val="160000"/>
              </a:schemeClr>
            </a:gs>
            <a:gs pos="86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Prostokąt 1"/>
          <p:cNvSpPr/>
          <p:nvPr/>
        </p:nvSpPr>
        <p:spPr>
          <a:xfrm>
            <a:off x="539552" y="404664"/>
            <a:ext cx="3002489" cy="923330"/>
          </a:xfrm>
          <a:prstGeom prst="rect">
            <a:avLst/>
          </a:prstGeom>
          <a:noFill/>
        </p:spPr>
        <p:txBody>
          <a:bodyPr wrap="none" lIns="91440" tIns="45720" rIns="91440" bIns="45720">
            <a:spAutoFit/>
          </a:bodyPr>
          <a:lstStyle/>
          <a:p>
            <a:pPr algn="ctr"/>
            <a:r>
              <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Town Hall</a:t>
            </a:r>
          </a:p>
        </p:txBody>
      </p:sp>
      <p:sp>
        <p:nvSpPr>
          <p:cNvPr id="3" name="Prostokąt 2"/>
          <p:cNvSpPr/>
          <p:nvPr/>
        </p:nvSpPr>
        <p:spPr>
          <a:xfrm>
            <a:off x="323528" y="1700808"/>
            <a:ext cx="4572000" cy="2031325"/>
          </a:xfrm>
          <a:prstGeom prst="rect">
            <a:avLst/>
          </a:prstGeom>
        </p:spPr>
        <p:txBody>
          <a:bodyPr>
            <a:spAutoFit/>
          </a:bodyPr>
          <a:lstStyle/>
          <a:p>
            <a:pPr marL="285750" indent="-285750">
              <a:buFont typeface="Wingdings" panose="05000000000000000000" pitchFamily="2" charset="2"/>
              <a:buChar char="v"/>
            </a:pPr>
            <a:r>
              <a:rPr lang="en-US" b="1" dirty="0">
                <a:effectLst>
                  <a:outerShdw blurRad="38100" dist="38100" dir="2700000" algn="tl">
                    <a:srgbClr val="000000">
                      <a:alpha val="43137"/>
                    </a:srgbClr>
                  </a:outerShdw>
                </a:effectLst>
                <a:latin typeface="Felix Titling" panose="04060505060202020A04" pitchFamily="82" charset="0"/>
              </a:rPr>
              <a:t>The </a:t>
            </a:r>
            <a:r>
              <a:rPr lang="pl-PL" b="1" dirty="0">
                <a:effectLst>
                  <a:outerShdw blurRad="38100" dist="38100" dir="2700000" algn="tl">
                    <a:srgbClr val="000000">
                      <a:alpha val="43137"/>
                    </a:srgbClr>
                  </a:outerShdw>
                </a:effectLst>
                <a:latin typeface="Felix Titling" panose="04060505060202020A04" pitchFamily="82" charset="0"/>
              </a:rPr>
              <a:t> </a:t>
            </a:r>
            <a:r>
              <a:rPr lang="en-US" b="1" dirty="0">
                <a:effectLst>
                  <a:outerShdw blurRad="38100" dist="38100" dir="2700000" algn="tl">
                    <a:srgbClr val="000000">
                      <a:alpha val="43137"/>
                    </a:srgbClr>
                  </a:outerShdw>
                </a:effectLst>
                <a:latin typeface="Felix Titling" panose="04060505060202020A04" pitchFamily="82" charset="0"/>
              </a:rPr>
              <a:t>seat </a:t>
            </a:r>
            <a:r>
              <a:rPr lang="pl-PL" b="1" dirty="0">
                <a:effectLst>
                  <a:outerShdw blurRad="38100" dist="38100" dir="2700000" algn="tl">
                    <a:srgbClr val="000000">
                      <a:alpha val="43137"/>
                    </a:srgbClr>
                  </a:outerShdw>
                </a:effectLst>
                <a:latin typeface="Felix Titling" panose="04060505060202020A04" pitchFamily="82" charset="0"/>
              </a:rPr>
              <a:t> </a:t>
            </a:r>
            <a:r>
              <a:rPr lang="en-US" b="1" dirty="0">
                <a:effectLst>
                  <a:outerShdw blurRad="38100" dist="38100" dir="2700000" algn="tl">
                    <a:srgbClr val="000000">
                      <a:alpha val="43137"/>
                    </a:srgbClr>
                  </a:outerShdw>
                </a:effectLst>
                <a:latin typeface="Felix Titling" panose="04060505060202020A04" pitchFamily="82" charset="0"/>
              </a:rPr>
              <a:t>of </a:t>
            </a:r>
            <a:r>
              <a:rPr lang="pl-PL" b="1" dirty="0">
                <a:effectLst>
                  <a:outerShdw blurRad="38100" dist="38100" dir="2700000" algn="tl">
                    <a:srgbClr val="000000">
                      <a:alpha val="43137"/>
                    </a:srgbClr>
                  </a:outerShdw>
                </a:effectLst>
                <a:latin typeface="Felix Titling" panose="04060505060202020A04" pitchFamily="82" charset="0"/>
              </a:rPr>
              <a:t> </a:t>
            </a:r>
            <a:r>
              <a:rPr lang="en-US" b="1" dirty="0">
                <a:effectLst>
                  <a:outerShdw blurRad="38100" dist="38100" dir="2700000" algn="tl">
                    <a:srgbClr val="000000">
                      <a:alpha val="43137"/>
                    </a:srgbClr>
                  </a:outerShdw>
                </a:effectLst>
                <a:latin typeface="Felix Titling" panose="04060505060202020A04" pitchFamily="82" charset="0"/>
              </a:rPr>
              <a:t>local </a:t>
            </a:r>
            <a:r>
              <a:rPr lang="pl-PL" b="1" dirty="0">
                <a:effectLst>
                  <a:outerShdw blurRad="38100" dist="38100" dir="2700000" algn="tl">
                    <a:srgbClr val="000000">
                      <a:alpha val="43137"/>
                    </a:srgbClr>
                  </a:outerShdw>
                </a:effectLst>
                <a:latin typeface="Felix Titling" panose="04060505060202020A04" pitchFamily="82" charset="0"/>
              </a:rPr>
              <a:t> </a:t>
            </a:r>
            <a:r>
              <a:rPr lang="en-US" b="1" dirty="0">
                <a:effectLst>
                  <a:outerShdw blurRad="38100" dist="38100" dir="2700000" algn="tl">
                    <a:srgbClr val="000000">
                      <a:alpha val="43137"/>
                    </a:srgbClr>
                  </a:outerShdw>
                </a:effectLst>
                <a:latin typeface="Felix Titling" panose="04060505060202020A04" pitchFamily="82" charset="0"/>
              </a:rPr>
              <a:t>authorities. </a:t>
            </a:r>
            <a:endParaRPr lang="pl-PL"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endParaRPr lang="pl-PL"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r>
              <a:rPr lang="en-US" b="1" dirty="0">
                <a:effectLst>
                  <a:outerShdw blurRad="38100" dist="38100" dir="2700000" algn="tl">
                    <a:srgbClr val="000000">
                      <a:alpha val="43137"/>
                    </a:srgbClr>
                  </a:outerShdw>
                </a:effectLst>
                <a:latin typeface="Felix Titling" panose="04060505060202020A04" pitchFamily="82" charset="0"/>
              </a:rPr>
              <a:t>In 1852 purchased by town from the Austrian authorities. </a:t>
            </a:r>
            <a:endParaRPr lang="pl-PL"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endParaRPr lang="pl-PL"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r>
              <a:rPr lang="en-US" b="1" dirty="0">
                <a:effectLst>
                  <a:outerShdw blurRad="38100" dist="38100" dir="2700000" algn="tl">
                    <a:srgbClr val="000000">
                      <a:alpha val="43137"/>
                    </a:srgbClr>
                  </a:outerShdw>
                </a:effectLst>
                <a:latin typeface="Felix Titling" panose="04060505060202020A04" pitchFamily="82" charset="0"/>
              </a:rPr>
              <a:t>Many times rebuilt and renovated.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284984"/>
            <a:ext cx="4149059" cy="2753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78423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166CEA"/>
            </a:gs>
            <a:gs pos="57000">
              <a:schemeClr val="accent1">
                <a:tint val="44500"/>
                <a:satMod val="160000"/>
              </a:schemeClr>
            </a:gs>
            <a:gs pos="86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700808"/>
            <a:ext cx="3744169" cy="2780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p:nvSpPr>
        <p:spPr>
          <a:xfrm>
            <a:off x="179512" y="260648"/>
            <a:ext cx="8773679" cy="923330"/>
          </a:xfrm>
          <a:prstGeom prst="rect">
            <a:avLst/>
          </a:prstGeom>
          <a:noFill/>
        </p:spPr>
        <p:txBody>
          <a:bodyPr wrap="square" lIns="91440" tIns="45720" rIns="91440" bIns="45720">
            <a:spAutoFit/>
          </a:bodyPr>
          <a:lstStyle/>
          <a:p>
            <a:pPr algn="ctr"/>
            <a:r>
              <a:rPr lang="pl-PL"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Collegiate</a:t>
            </a:r>
            <a:r>
              <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pl-P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hurch</a:t>
            </a:r>
          </a:p>
        </p:txBody>
      </p:sp>
      <p:sp>
        <p:nvSpPr>
          <p:cNvPr id="4" name="Prostokąt 3"/>
          <p:cNvSpPr/>
          <p:nvPr/>
        </p:nvSpPr>
        <p:spPr>
          <a:xfrm>
            <a:off x="409685" y="2132856"/>
            <a:ext cx="4594363" cy="2462213"/>
          </a:xfrm>
          <a:prstGeom prst="rect">
            <a:avLst/>
          </a:prstGeom>
        </p:spPr>
        <p:txBody>
          <a:bodyPr wrap="square">
            <a:spAutoFit/>
          </a:bodyPr>
          <a:lstStyle/>
          <a:p>
            <a:pPr marL="285750" indent="-285750">
              <a:buFont typeface="Wingdings" panose="05000000000000000000" pitchFamily="2" charset="2"/>
              <a:buChar char="v"/>
            </a:pPr>
            <a:r>
              <a:rPr lang="pl-PL" sz="1400" b="1" dirty="0" err="1">
                <a:effectLst>
                  <a:outerShdw blurRad="38100" dist="38100" dir="2700000" algn="tl">
                    <a:srgbClr val="000000">
                      <a:alpha val="43137"/>
                    </a:srgbClr>
                  </a:outerShdw>
                </a:effectLst>
                <a:latin typeface="Felix Titling" panose="04060505060202020A04" pitchFamily="82" charset="0"/>
              </a:rPr>
              <a:t>It</a:t>
            </a:r>
            <a:r>
              <a:rPr lang="pl-PL" sz="1400" b="1" dirty="0">
                <a:effectLst>
                  <a:outerShdw blurRad="38100" dist="38100" dir="2700000" algn="tl">
                    <a:srgbClr val="000000">
                      <a:alpha val="43137"/>
                    </a:srgbClr>
                  </a:outerShdw>
                </a:effectLst>
                <a:latin typeface="Felix Titling" panose="04060505060202020A04" pitchFamily="82" charset="0"/>
              </a:rPr>
              <a:t> </a:t>
            </a:r>
            <a:r>
              <a:rPr lang="pl-PL" sz="1400" b="1" dirty="0" err="1">
                <a:effectLst>
                  <a:outerShdw blurRad="38100" dist="38100" dir="2700000" algn="tl">
                    <a:srgbClr val="000000">
                      <a:alpha val="43137"/>
                    </a:srgbClr>
                  </a:outerShdw>
                </a:effectLst>
                <a:latin typeface="Felix Titling" panose="04060505060202020A04" pitchFamily="82" charset="0"/>
              </a:rPr>
              <a:t>is</a:t>
            </a:r>
            <a:r>
              <a:rPr lang="pl-PL" sz="1400" b="1" dirty="0">
                <a:effectLst>
                  <a:outerShdw blurRad="38100" dist="38100" dir="2700000" algn="tl">
                    <a:srgbClr val="000000">
                      <a:alpha val="43137"/>
                    </a:srgbClr>
                  </a:outerShdw>
                </a:effectLst>
                <a:latin typeface="Felix Titling" panose="04060505060202020A04" pitchFamily="82" charset="0"/>
              </a:rPr>
              <a:t> </a:t>
            </a:r>
            <a:r>
              <a:rPr lang="en-US" sz="1400" b="1" dirty="0">
                <a:effectLst>
                  <a:outerShdw blurRad="38100" dist="38100" dir="2700000" algn="tl">
                    <a:srgbClr val="000000">
                      <a:alpha val="43137"/>
                    </a:srgbClr>
                  </a:outerShdw>
                </a:effectLst>
                <a:latin typeface="Felix Titling" panose="04060505060202020A04" pitchFamily="82" charset="0"/>
              </a:rPr>
              <a:t>the oldest church </a:t>
            </a:r>
            <a:r>
              <a:rPr lang="en-US" sz="1400" b="1" dirty="0" err="1">
                <a:effectLst>
                  <a:outerShdw blurRad="38100" dist="38100" dir="2700000" algn="tl">
                    <a:srgbClr val="000000">
                      <a:alpha val="43137"/>
                    </a:srgbClr>
                  </a:outerShdw>
                </a:effectLst>
                <a:latin typeface="Felix Titling" panose="04060505060202020A04" pitchFamily="82" charset="0"/>
              </a:rPr>
              <a:t>buil</a:t>
            </a:r>
            <a:r>
              <a:rPr lang="pl-PL" sz="1400" b="1" dirty="0">
                <a:effectLst>
                  <a:outerShdw blurRad="38100" dist="38100" dir="2700000" algn="tl">
                    <a:srgbClr val="000000">
                      <a:alpha val="43137"/>
                    </a:srgbClr>
                  </a:outerShdw>
                </a:effectLst>
                <a:latin typeface="Felix Titling" panose="04060505060202020A04" pitchFamily="82" charset="0"/>
              </a:rPr>
              <a:t>t </a:t>
            </a:r>
            <a:r>
              <a:rPr lang="en-US" sz="1400" b="1" dirty="0">
                <a:effectLst>
                  <a:outerShdw blurRad="38100" dist="38100" dir="2700000" algn="tl">
                    <a:srgbClr val="000000">
                      <a:alpha val="43137"/>
                    </a:srgbClr>
                  </a:outerShdw>
                </a:effectLst>
                <a:latin typeface="Felix Titling" panose="04060505060202020A04" pitchFamily="82" charset="0"/>
              </a:rPr>
              <a:t>by Jesuit in Poland</a:t>
            </a:r>
            <a:r>
              <a:rPr lang="pl-PL" sz="1400" b="1" dirty="0">
                <a:effectLst>
                  <a:outerShdw blurRad="38100" dist="38100" dir="2700000" algn="tl">
                    <a:srgbClr val="000000">
                      <a:alpha val="43137"/>
                    </a:srgbClr>
                  </a:outerShdw>
                </a:effectLst>
                <a:latin typeface="Felix Titling" panose="04060505060202020A04" pitchFamily="82" charset="0"/>
              </a:rPr>
              <a:t> </a:t>
            </a:r>
            <a:r>
              <a:rPr lang="pl-PL" sz="1400" b="1" dirty="0" err="1">
                <a:effectLst>
                  <a:outerShdw blurRad="38100" dist="38100" dir="2700000" algn="tl">
                    <a:srgbClr val="000000">
                      <a:alpha val="43137"/>
                    </a:srgbClr>
                  </a:outerShdw>
                </a:effectLst>
                <a:latin typeface="Felix Titling" panose="04060505060202020A04" pitchFamily="82" charset="0"/>
              </a:rPr>
              <a:t>in</a:t>
            </a:r>
            <a:r>
              <a:rPr lang="pl-PL" sz="1400" b="1" dirty="0">
                <a:effectLst>
                  <a:outerShdw blurRad="38100" dist="38100" dir="2700000" algn="tl">
                    <a:srgbClr val="000000">
                      <a:alpha val="43137"/>
                    </a:srgbClr>
                  </a:outerShdw>
                </a:effectLst>
                <a:latin typeface="Felix Titling" panose="04060505060202020A04" pitchFamily="82" charset="0"/>
              </a:rPr>
              <a:t> 16th </a:t>
            </a:r>
            <a:r>
              <a:rPr lang="pl-PL" sz="1400" b="1" dirty="0" err="1">
                <a:effectLst>
                  <a:outerShdw blurRad="38100" dist="38100" dir="2700000" algn="tl">
                    <a:srgbClr val="000000">
                      <a:alpha val="43137"/>
                    </a:srgbClr>
                  </a:outerShdw>
                </a:effectLst>
                <a:latin typeface="Felix Titling" panose="04060505060202020A04" pitchFamily="82" charset="0"/>
              </a:rPr>
              <a:t>century</a:t>
            </a:r>
            <a:r>
              <a:rPr lang="pl-PL" sz="1400" b="1" dirty="0">
                <a:effectLst>
                  <a:outerShdw blurRad="38100" dist="38100" dir="2700000" algn="tl">
                    <a:srgbClr val="000000">
                      <a:alpha val="43137"/>
                    </a:srgbClr>
                  </a:outerShdw>
                </a:effectLst>
                <a:latin typeface="Felix Titling" panose="04060505060202020A04" pitchFamily="82" charset="0"/>
              </a:rPr>
              <a:t>.</a:t>
            </a:r>
          </a:p>
          <a:p>
            <a:pPr marL="285750" indent="-285750">
              <a:buFont typeface="Wingdings" panose="05000000000000000000" pitchFamily="2" charset="2"/>
              <a:buChar char="v"/>
            </a:pPr>
            <a:endParaRPr lang="pl-PL" sz="1400"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r>
              <a:rPr lang="en-US" sz="1400" b="1" dirty="0">
                <a:effectLst>
                  <a:outerShdw blurRad="38100" dist="38100" dir="2700000" algn="tl">
                    <a:srgbClr val="000000">
                      <a:alpha val="43137"/>
                    </a:srgbClr>
                  </a:outerShdw>
                </a:effectLst>
                <a:latin typeface="Felix Titling" panose="04060505060202020A04" pitchFamily="82" charset="0"/>
              </a:rPr>
              <a:t>After the great fire in 1600 it was renovated. </a:t>
            </a:r>
            <a:endParaRPr lang="pl-PL" sz="1400" b="1" dirty="0">
              <a:effectLst>
                <a:outerShdw blurRad="38100" dist="38100" dir="2700000" algn="tl">
                  <a:srgbClr val="000000">
                    <a:alpha val="43137"/>
                  </a:srgbClr>
                </a:outerShdw>
              </a:effectLst>
              <a:latin typeface="Felix Titling" panose="04060505060202020A04" pitchFamily="82" charset="0"/>
            </a:endParaRPr>
          </a:p>
          <a:p>
            <a:pPr marL="285750" indent="-285750"/>
            <a:endParaRPr lang="pl-PL" sz="1400"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r>
              <a:rPr lang="en-US" sz="1400" b="1" dirty="0">
                <a:effectLst>
                  <a:outerShdw blurRad="38100" dist="38100" dir="2700000" algn="tl">
                    <a:srgbClr val="000000">
                      <a:alpha val="43137"/>
                    </a:srgbClr>
                  </a:outerShdw>
                </a:effectLst>
                <a:latin typeface="Felix Titling" panose="04060505060202020A04" pitchFamily="82" charset="0"/>
              </a:rPr>
              <a:t>In </a:t>
            </a:r>
            <a:r>
              <a:rPr lang="pl-PL" sz="1400" b="1" dirty="0">
                <a:effectLst>
                  <a:outerShdw blurRad="38100" dist="38100" dir="2700000" algn="tl">
                    <a:srgbClr val="000000">
                      <a:alpha val="43137"/>
                    </a:srgbClr>
                  </a:outerShdw>
                </a:effectLst>
                <a:latin typeface="Felix Titling" panose="04060505060202020A04" pitchFamily="82" charset="0"/>
              </a:rPr>
              <a:t>19th </a:t>
            </a:r>
            <a:r>
              <a:rPr lang="pl-PL" sz="1400" b="1" dirty="0" err="1">
                <a:effectLst>
                  <a:outerShdw blurRad="38100" dist="38100" dir="2700000" algn="tl">
                    <a:srgbClr val="000000">
                      <a:alpha val="43137"/>
                    </a:srgbClr>
                  </a:outerShdw>
                </a:effectLst>
                <a:latin typeface="Felix Titling" panose="04060505060202020A04" pitchFamily="82" charset="0"/>
              </a:rPr>
              <a:t>century</a:t>
            </a:r>
            <a:r>
              <a:rPr lang="pl-PL" sz="1400" b="1" dirty="0">
                <a:effectLst>
                  <a:outerShdw blurRad="38100" dist="38100" dir="2700000" algn="tl">
                    <a:srgbClr val="000000">
                      <a:alpha val="43137"/>
                    </a:srgbClr>
                  </a:outerShdw>
                </a:effectLst>
                <a:latin typeface="Felix Titling" panose="04060505060202020A04" pitchFamily="82" charset="0"/>
              </a:rPr>
              <a:t> </a:t>
            </a:r>
            <a:r>
              <a:rPr lang="en-US" sz="1400" b="1" dirty="0">
                <a:effectLst>
                  <a:outerShdw blurRad="38100" dist="38100" dir="2700000" algn="tl">
                    <a:srgbClr val="000000">
                      <a:alpha val="43137"/>
                    </a:srgbClr>
                  </a:outerShdw>
                </a:effectLst>
                <a:latin typeface="Felix Titling" panose="04060505060202020A04" pitchFamily="82" charset="0"/>
              </a:rPr>
              <a:t>the temple was bought by Adam </a:t>
            </a:r>
            <a:r>
              <a:rPr lang="en-US" sz="1400" b="1" dirty="0" err="1">
                <a:effectLst>
                  <a:outerShdw blurRad="38100" dist="38100" dir="2700000" algn="tl">
                    <a:srgbClr val="000000">
                      <a:alpha val="43137"/>
                    </a:srgbClr>
                  </a:outerShdw>
                </a:effectLst>
                <a:latin typeface="Felix Titling" panose="04060505060202020A04" pitchFamily="82" charset="0"/>
              </a:rPr>
              <a:t>Czartoryski</a:t>
            </a:r>
            <a:r>
              <a:rPr lang="en-US" sz="1400" b="1" dirty="0">
                <a:effectLst>
                  <a:outerShdw blurRad="38100" dist="38100" dir="2700000" algn="tl">
                    <a:srgbClr val="000000">
                      <a:alpha val="43137"/>
                    </a:srgbClr>
                  </a:outerShdw>
                </a:effectLst>
                <a:latin typeface="Felix Titling" panose="04060505060202020A04" pitchFamily="82" charset="0"/>
              </a:rPr>
              <a:t>. </a:t>
            </a:r>
            <a:endParaRPr lang="pl-PL" sz="1400" b="1" dirty="0">
              <a:effectLst>
                <a:outerShdw blurRad="38100" dist="38100" dir="2700000" algn="tl">
                  <a:srgbClr val="000000">
                    <a:alpha val="43137"/>
                  </a:srgbClr>
                </a:outerShdw>
              </a:effectLst>
              <a:latin typeface="Felix Titling" panose="04060505060202020A04" pitchFamily="82" charset="0"/>
            </a:endParaRPr>
          </a:p>
          <a:p>
            <a:pPr marL="285750" indent="-285750"/>
            <a:endParaRPr lang="pl-PL" sz="1400"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r>
              <a:rPr lang="en-US" sz="1400" b="1" dirty="0">
                <a:effectLst>
                  <a:outerShdw blurRad="38100" dist="38100" dir="2700000" algn="tl">
                    <a:srgbClr val="000000">
                      <a:alpha val="43137"/>
                    </a:srgbClr>
                  </a:outerShdw>
                </a:effectLst>
                <a:latin typeface="Felix Titling" panose="04060505060202020A04" pitchFamily="82" charset="0"/>
              </a:rPr>
              <a:t>the walls </a:t>
            </a:r>
            <a:r>
              <a:rPr lang="pl-PL" sz="1400" b="1" dirty="0" err="1">
                <a:effectLst>
                  <a:outerShdw blurRad="38100" dist="38100" dir="2700000" algn="tl">
                    <a:srgbClr val="000000">
                      <a:alpha val="43137"/>
                    </a:srgbClr>
                  </a:outerShdw>
                </a:effectLst>
                <a:latin typeface="Felix Titling" panose="04060505060202020A04" pitchFamily="82" charset="0"/>
              </a:rPr>
              <a:t>are</a:t>
            </a:r>
            <a:r>
              <a:rPr lang="pl-PL" sz="1400" b="1" dirty="0">
                <a:effectLst>
                  <a:outerShdw blurRad="38100" dist="38100" dir="2700000" algn="tl">
                    <a:srgbClr val="000000">
                      <a:alpha val="43137"/>
                    </a:srgbClr>
                  </a:outerShdw>
                </a:effectLst>
                <a:latin typeface="Felix Titling" panose="04060505060202020A04" pitchFamily="82" charset="0"/>
              </a:rPr>
              <a:t> </a:t>
            </a:r>
            <a:r>
              <a:rPr lang="en-US" sz="1400" b="1" dirty="0">
                <a:effectLst>
                  <a:outerShdw blurRad="38100" dist="38100" dir="2700000" algn="tl">
                    <a:srgbClr val="000000">
                      <a:alpha val="43137"/>
                    </a:srgbClr>
                  </a:outerShdw>
                </a:effectLst>
                <a:latin typeface="Felix Titling" panose="04060505060202020A04" pitchFamily="82" charset="0"/>
              </a:rPr>
              <a:t>decorated with Leonard </a:t>
            </a:r>
            <a:r>
              <a:rPr lang="en-US" sz="1400" b="1" dirty="0" err="1">
                <a:effectLst>
                  <a:outerShdw blurRad="38100" dist="38100" dir="2700000" algn="tl">
                    <a:srgbClr val="000000">
                      <a:alpha val="43137"/>
                    </a:srgbClr>
                  </a:outerShdw>
                </a:effectLst>
                <a:latin typeface="Felix Titling" panose="04060505060202020A04" pitchFamily="82" charset="0"/>
              </a:rPr>
              <a:t>Winterowski’s</a:t>
            </a:r>
            <a:r>
              <a:rPr lang="en-US" sz="1400" b="1" dirty="0">
                <a:effectLst>
                  <a:outerShdw blurRad="38100" dist="38100" dir="2700000" algn="tl">
                    <a:srgbClr val="000000">
                      <a:alpha val="43137"/>
                    </a:srgbClr>
                  </a:outerShdw>
                </a:effectLst>
                <a:latin typeface="Felix Titling" panose="04060505060202020A04" pitchFamily="82" charset="0"/>
              </a:rPr>
              <a:t> paintings</a:t>
            </a:r>
            <a:r>
              <a:rPr lang="en-US" sz="1400" dirty="0"/>
              <a:t>.</a:t>
            </a:r>
          </a:p>
        </p:txBody>
      </p:sp>
    </p:spTree>
    <p:extLst>
      <p:ext uri="{BB962C8B-B14F-4D97-AF65-F5344CB8AC3E}">
        <p14:creationId xmlns:p14="http://schemas.microsoft.com/office/powerpoint/2010/main" val="14833975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166CEA"/>
            </a:gs>
            <a:gs pos="57000">
              <a:schemeClr val="accent1">
                <a:tint val="44500"/>
                <a:satMod val="160000"/>
              </a:schemeClr>
            </a:gs>
            <a:gs pos="86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Prostokąt 1"/>
          <p:cNvSpPr/>
          <p:nvPr/>
        </p:nvSpPr>
        <p:spPr>
          <a:xfrm>
            <a:off x="395536" y="332656"/>
            <a:ext cx="6731716" cy="923330"/>
          </a:xfrm>
          <a:prstGeom prst="rect">
            <a:avLst/>
          </a:prstGeom>
          <a:noFill/>
        </p:spPr>
        <p:txBody>
          <a:bodyPr wrap="none" lIns="91440" tIns="45720" rIns="91440" bIns="45720">
            <a:spAutoFit/>
          </a:bodyPr>
          <a:lstStyle/>
          <a:p>
            <a:pPr algn="ctr"/>
            <a:r>
              <a:rPr lang="pl-PL"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Dominicam</a:t>
            </a:r>
            <a:r>
              <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Monastery</a:t>
            </a:r>
          </a:p>
        </p:txBody>
      </p:sp>
      <p:sp>
        <p:nvSpPr>
          <p:cNvPr id="3" name="Prostokąt 2"/>
          <p:cNvSpPr/>
          <p:nvPr/>
        </p:nvSpPr>
        <p:spPr>
          <a:xfrm>
            <a:off x="395536" y="1340768"/>
            <a:ext cx="4320480" cy="3477875"/>
          </a:xfrm>
          <a:prstGeom prst="rect">
            <a:avLst/>
          </a:prstGeom>
        </p:spPr>
        <p:txBody>
          <a:bodyPr wrap="square">
            <a:spAutoFit/>
          </a:bodyPr>
          <a:lstStyle/>
          <a:p>
            <a:endParaRPr lang="pl-PL" dirty="0"/>
          </a:p>
          <a:p>
            <a:pPr>
              <a:buFont typeface="Wingdings" pitchFamily="2" charset="2"/>
              <a:buChar char="v"/>
            </a:pPr>
            <a:r>
              <a:rPr lang="en-US" sz="1400" b="1" dirty="0">
                <a:effectLst>
                  <a:outerShdw blurRad="38100" dist="38100" dir="2700000" algn="tl">
                    <a:srgbClr val="000000">
                      <a:alpha val="43137"/>
                    </a:srgbClr>
                  </a:outerShdw>
                </a:effectLst>
                <a:latin typeface="Felix Titling" panose="04060505060202020A04" pitchFamily="82" charset="0"/>
              </a:rPr>
              <a:t>First a wooden chapel was built,  pilgrims from</a:t>
            </a:r>
            <a:r>
              <a:rPr lang="pl-PL" sz="1400" b="1" dirty="0">
                <a:effectLst>
                  <a:outerShdw blurRad="38100" dist="38100" dir="2700000" algn="tl">
                    <a:srgbClr val="000000">
                      <a:alpha val="43137"/>
                    </a:srgbClr>
                  </a:outerShdw>
                </a:effectLst>
                <a:latin typeface="Felix Titling" panose="04060505060202020A04" pitchFamily="82" charset="0"/>
              </a:rPr>
              <a:t> </a:t>
            </a:r>
            <a:r>
              <a:rPr lang="en-US" sz="1400" b="1" dirty="0">
                <a:effectLst>
                  <a:outerShdw blurRad="38100" dist="38100" dir="2700000" algn="tl">
                    <a:srgbClr val="000000">
                      <a:alpha val="43137"/>
                    </a:srgbClr>
                  </a:outerShdw>
                </a:effectLst>
                <a:latin typeface="Felix Titling" panose="04060505060202020A04" pitchFamily="82" charset="0"/>
              </a:rPr>
              <a:t>far away came to visit the place- including Queen Jadwiga in 14th century and Jan III Sobieski in 17th century. </a:t>
            </a:r>
          </a:p>
          <a:p>
            <a:endParaRPr lang="pl-PL" sz="1400" b="1" dirty="0">
              <a:effectLst>
                <a:outerShdw blurRad="38100" dist="38100" dir="2700000" algn="tl">
                  <a:srgbClr val="000000">
                    <a:alpha val="43137"/>
                  </a:srgbClr>
                </a:outerShdw>
              </a:effectLst>
              <a:latin typeface="Felix Titling" panose="04060505060202020A04" pitchFamily="82" charset="0"/>
            </a:endParaRPr>
          </a:p>
          <a:p>
            <a:pPr>
              <a:buFont typeface="Wingdings" pitchFamily="2" charset="2"/>
              <a:buChar char="v"/>
            </a:pPr>
            <a:r>
              <a:rPr lang="en-US" sz="1400" b="1" dirty="0">
                <a:effectLst>
                  <a:outerShdw blurRad="38100" dist="38100" dir="2700000" algn="tl">
                    <a:srgbClr val="000000">
                      <a:alpha val="43137"/>
                    </a:srgbClr>
                  </a:outerShdw>
                </a:effectLst>
                <a:latin typeface="Felix Titling" panose="04060505060202020A04" pitchFamily="82" charset="0"/>
              </a:rPr>
              <a:t>In the 19th century the authorities changed part of the monastery into barracks.</a:t>
            </a:r>
            <a:r>
              <a:rPr lang="pl-PL" sz="1400" b="1" dirty="0">
                <a:effectLst>
                  <a:outerShdw blurRad="38100" dist="38100" dir="2700000" algn="tl">
                    <a:srgbClr val="000000">
                      <a:alpha val="43137"/>
                    </a:srgbClr>
                  </a:outerShdw>
                </a:effectLst>
                <a:latin typeface="Felix Titling" panose="04060505060202020A04" pitchFamily="82" charset="0"/>
              </a:rPr>
              <a:t> </a:t>
            </a:r>
            <a:r>
              <a:rPr lang="en-US" sz="1400" b="1" dirty="0">
                <a:effectLst>
                  <a:outerShdw blurRad="38100" dist="38100" dir="2700000" algn="tl">
                    <a:srgbClr val="000000">
                      <a:alpha val="43137"/>
                    </a:srgbClr>
                  </a:outerShdw>
                </a:effectLst>
                <a:latin typeface="Felix Titling" panose="04060505060202020A04" pitchFamily="82" charset="0"/>
              </a:rPr>
              <a:t>The monastery and the church survived wars.  </a:t>
            </a:r>
            <a:endParaRPr lang="pl-PL" sz="1400" b="1" dirty="0">
              <a:effectLst>
                <a:outerShdw blurRad="38100" dist="38100" dir="2700000" algn="tl">
                  <a:srgbClr val="000000">
                    <a:alpha val="43137"/>
                  </a:srgbClr>
                </a:outerShdw>
              </a:effectLst>
              <a:latin typeface="Felix Titling" panose="04060505060202020A04" pitchFamily="82" charset="0"/>
            </a:endParaRPr>
          </a:p>
          <a:p>
            <a:endParaRPr lang="pl-PL" sz="1400" b="1" dirty="0">
              <a:effectLst>
                <a:outerShdw blurRad="38100" dist="38100" dir="2700000" algn="tl">
                  <a:srgbClr val="000000">
                    <a:alpha val="43137"/>
                  </a:srgbClr>
                </a:outerShdw>
              </a:effectLst>
              <a:latin typeface="Felix Titling" panose="04060505060202020A04" pitchFamily="82" charset="0"/>
            </a:endParaRPr>
          </a:p>
          <a:p>
            <a:pPr>
              <a:buFont typeface="Wingdings" pitchFamily="2" charset="2"/>
              <a:buChar char="v"/>
            </a:pPr>
            <a:r>
              <a:rPr lang="en-US" sz="1400" b="1" dirty="0">
                <a:effectLst>
                  <a:outerShdw blurRad="38100" dist="38100" dir="2700000" algn="tl">
                    <a:srgbClr val="000000">
                      <a:alpha val="43137"/>
                    </a:srgbClr>
                  </a:outerShdw>
                </a:effectLst>
                <a:latin typeface="Felix Titling" panose="04060505060202020A04" pitchFamily="82" charset="0"/>
              </a:rPr>
              <a:t>In 1966, Pope Paul VI named the church a minor basilica, and in 1970 it became a parish church</a:t>
            </a:r>
            <a:r>
              <a:rPr lang="en-US" sz="2000" dirty="0"/>
              <a: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9669" y="1340421"/>
            <a:ext cx="3168650" cy="2160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638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166CEA"/>
            </a:gs>
            <a:gs pos="57000">
              <a:schemeClr val="accent1">
                <a:tint val="44500"/>
                <a:satMod val="160000"/>
              </a:schemeClr>
            </a:gs>
            <a:gs pos="86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90149"/>
            <a:ext cx="2911418" cy="2965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Prostokąt 2"/>
          <p:cNvSpPr/>
          <p:nvPr/>
        </p:nvSpPr>
        <p:spPr>
          <a:xfrm>
            <a:off x="518614" y="404664"/>
            <a:ext cx="4130682" cy="923330"/>
          </a:xfrm>
          <a:prstGeom prst="rect">
            <a:avLst/>
          </a:prstGeom>
          <a:noFill/>
        </p:spPr>
        <p:txBody>
          <a:bodyPr wrap="none" lIns="91440" tIns="45720" rIns="91440" bIns="45720">
            <a:spAutoFit/>
          </a:bodyPr>
          <a:lstStyle/>
          <a:p>
            <a:pPr algn="ctr"/>
            <a:r>
              <a:rPr lang="pl-PL"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Old</a:t>
            </a:r>
            <a:r>
              <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pl-PL"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Cemetery</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Prostokąt 3"/>
          <p:cNvSpPr/>
          <p:nvPr/>
        </p:nvSpPr>
        <p:spPr>
          <a:xfrm>
            <a:off x="297955" y="1772815"/>
            <a:ext cx="4572000" cy="1754326"/>
          </a:xfrm>
          <a:prstGeom prst="rect">
            <a:avLst/>
          </a:prstGeom>
        </p:spPr>
        <p:txBody>
          <a:bodyPr>
            <a:spAutoFit/>
          </a:bodyPr>
          <a:lstStyle/>
          <a:p>
            <a:pPr marL="285750" indent="-285750">
              <a:buFont typeface="Wingdings" panose="05000000000000000000" pitchFamily="2" charset="2"/>
              <a:buChar char="v"/>
            </a:pPr>
            <a:r>
              <a:rPr lang="en-US" b="1" dirty="0">
                <a:effectLst>
                  <a:outerShdw blurRad="38100" dist="38100" dir="2700000" algn="tl">
                    <a:srgbClr val="000000">
                      <a:alpha val="43137"/>
                    </a:srgbClr>
                  </a:outerShdw>
                </a:effectLst>
                <a:latin typeface="Felix Titling" panose="04060505060202020A04" pitchFamily="82" charset="0"/>
              </a:rPr>
              <a:t>one of the </a:t>
            </a:r>
            <a:r>
              <a:rPr lang="en-US" b="1" dirty="0" err="1">
                <a:effectLst>
                  <a:outerShdw blurRad="38100" dist="38100" dir="2700000" algn="tl">
                    <a:srgbClr val="000000">
                      <a:alpha val="43137"/>
                    </a:srgbClr>
                  </a:outerShdw>
                </a:effectLst>
                <a:latin typeface="Felix Titling" panose="04060505060202020A04" pitchFamily="82" charset="0"/>
              </a:rPr>
              <a:t>olde</a:t>
            </a:r>
            <a:r>
              <a:rPr lang="pl-PL" b="1" dirty="0">
                <a:effectLst>
                  <a:outerShdw blurRad="38100" dist="38100" dir="2700000" algn="tl">
                    <a:srgbClr val="000000">
                      <a:alpha val="43137"/>
                    </a:srgbClr>
                  </a:outerShdw>
                </a:effectLst>
                <a:latin typeface="Felix Titling" panose="04060505060202020A04" pitchFamily="82" charset="0"/>
              </a:rPr>
              <a:t>s</a:t>
            </a:r>
            <a:r>
              <a:rPr lang="en-US" b="1" dirty="0">
                <a:effectLst>
                  <a:outerShdw blurRad="38100" dist="38100" dir="2700000" algn="tl">
                    <a:srgbClr val="000000">
                      <a:alpha val="43137"/>
                    </a:srgbClr>
                  </a:outerShdw>
                </a:effectLst>
                <a:latin typeface="Felix Titling" panose="04060505060202020A04" pitchFamily="82" charset="0"/>
              </a:rPr>
              <a:t>t </a:t>
            </a:r>
            <a:r>
              <a:rPr lang="en-US" b="1" dirty="0" err="1">
                <a:effectLst>
                  <a:outerShdw blurRad="38100" dist="38100" dir="2700000" algn="tl">
                    <a:srgbClr val="000000">
                      <a:alpha val="43137"/>
                    </a:srgbClr>
                  </a:outerShdw>
                </a:effectLst>
                <a:latin typeface="Felix Titling" panose="04060505060202020A04" pitchFamily="82" charset="0"/>
              </a:rPr>
              <a:t>cem</a:t>
            </a:r>
            <a:r>
              <a:rPr lang="pl-PL" b="1" dirty="0">
                <a:effectLst>
                  <a:outerShdw blurRad="38100" dist="38100" dir="2700000" algn="tl">
                    <a:srgbClr val="000000">
                      <a:alpha val="43137"/>
                    </a:srgbClr>
                  </a:outerShdw>
                </a:effectLst>
                <a:latin typeface="Felix Titling" panose="04060505060202020A04" pitchFamily="82" charset="0"/>
              </a:rPr>
              <a:t>e</a:t>
            </a:r>
            <a:r>
              <a:rPr lang="en-US" b="1" dirty="0" err="1">
                <a:effectLst>
                  <a:outerShdw blurRad="38100" dist="38100" dir="2700000" algn="tl">
                    <a:srgbClr val="000000">
                      <a:alpha val="43137"/>
                    </a:srgbClr>
                  </a:outerShdw>
                </a:effectLst>
                <a:latin typeface="Felix Titling" panose="04060505060202020A04" pitchFamily="82" charset="0"/>
              </a:rPr>
              <a:t>teries</a:t>
            </a:r>
            <a:r>
              <a:rPr lang="en-US" b="1" dirty="0">
                <a:effectLst>
                  <a:outerShdw blurRad="38100" dist="38100" dir="2700000" algn="tl">
                    <a:srgbClr val="000000">
                      <a:alpha val="43137"/>
                    </a:srgbClr>
                  </a:outerShdw>
                </a:effectLst>
                <a:latin typeface="Felix Titling" panose="04060505060202020A04" pitchFamily="82" charset="0"/>
              </a:rPr>
              <a:t> in Europe. </a:t>
            </a:r>
            <a:endParaRPr lang="pl-PL"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endParaRPr lang="pl-PL"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r>
              <a:rPr lang="en-US" b="1" dirty="0">
                <a:effectLst>
                  <a:outerShdw blurRad="38100" dist="38100" dir="2700000" algn="tl">
                    <a:srgbClr val="000000">
                      <a:alpha val="43137"/>
                    </a:srgbClr>
                  </a:outerShdw>
                </a:effectLst>
                <a:latin typeface="Felix Titling" panose="04060505060202020A04" pitchFamily="82" charset="0"/>
              </a:rPr>
              <a:t>In the cemetery there are graves of generations of </a:t>
            </a:r>
            <a:r>
              <a:rPr lang="en-US" b="1" dirty="0" err="1">
                <a:effectLst>
                  <a:outerShdw blurRad="38100" dist="38100" dir="2700000" algn="tl">
                    <a:srgbClr val="000000">
                      <a:alpha val="43137"/>
                    </a:srgbClr>
                  </a:outerShdw>
                </a:effectLst>
                <a:latin typeface="Felix Titling" panose="04060505060202020A04" pitchFamily="82" charset="0"/>
              </a:rPr>
              <a:t>citiziens</a:t>
            </a:r>
            <a:r>
              <a:rPr lang="en-US" b="1" dirty="0">
                <a:effectLst>
                  <a:outerShdw blurRad="38100" dist="38100" dir="2700000" algn="tl">
                    <a:srgbClr val="000000">
                      <a:alpha val="43137"/>
                    </a:srgbClr>
                  </a:outerShdw>
                </a:effectLst>
                <a:latin typeface="Felix Titling" panose="04060505060202020A04" pitchFamily="82" charset="0"/>
              </a:rPr>
              <a:t> of </a:t>
            </a:r>
            <a:r>
              <a:rPr lang="en-US" b="1" dirty="0" err="1">
                <a:effectLst>
                  <a:outerShdw blurRad="38100" dist="38100" dir="2700000" algn="tl">
                    <a:srgbClr val="000000">
                      <a:alpha val="43137"/>
                    </a:srgbClr>
                  </a:outerShdw>
                </a:effectLst>
                <a:latin typeface="Felix Titling" panose="04060505060202020A04" pitchFamily="82" charset="0"/>
              </a:rPr>
              <a:t>Jarosław</a:t>
            </a:r>
            <a:r>
              <a:rPr lang="en-US" b="1" dirty="0">
                <a:effectLst>
                  <a:outerShdw blurRad="38100" dist="38100" dir="2700000" algn="tl">
                    <a:srgbClr val="000000">
                      <a:alpha val="43137"/>
                    </a:srgbClr>
                  </a:outerShdw>
                </a:effectLst>
                <a:latin typeface="Felix Titling" panose="04060505060202020A04" pitchFamily="82" charset="0"/>
              </a:rPr>
              <a:t>,</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6667" y="2924944"/>
            <a:ext cx="2735907" cy="3590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44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166CEA"/>
            </a:gs>
            <a:gs pos="57000">
              <a:schemeClr val="accent1">
                <a:tint val="44500"/>
                <a:satMod val="160000"/>
              </a:schemeClr>
            </a:gs>
            <a:gs pos="86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Prostokąt 1"/>
          <p:cNvSpPr/>
          <p:nvPr/>
        </p:nvSpPr>
        <p:spPr>
          <a:xfrm>
            <a:off x="-972616" y="476672"/>
            <a:ext cx="6770081" cy="1323439"/>
          </a:xfrm>
          <a:prstGeom prst="rect">
            <a:avLst/>
          </a:prstGeom>
          <a:noFill/>
        </p:spPr>
        <p:txBody>
          <a:bodyPr wrap="square" lIns="91440" tIns="45720" rIns="91440" bIns="45720">
            <a:spAutoFit/>
          </a:bodyPr>
          <a:lstStyle/>
          <a:p>
            <a:pPr algn="ctr"/>
            <a:r>
              <a:rPr lang="pl-PL"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a:t>
            </a:r>
            <a:r>
              <a:rPr lang="pl-PL"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Underground </a:t>
            </a:r>
          </a:p>
          <a:p>
            <a:pPr algn="ctr"/>
            <a:r>
              <a:rPr lang="pl-PL"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Tourist</a:t>
            </a:r>
            <a:r>
              <a:rPr lang="pl-PL"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pl-PL"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Route</a:t>
            </a:r>
            <a:endParaRPr lang="pl-P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pole tekstowe 2"/>
          <p:cNvSpPr txBox="1"/>
          <p:nvPr/>
        </p:nvSpPr>
        <p:spPr>
          <a:xfrm>
            <a:off x="251520" y="1988840"/>
            <a:ext cx="4536503" cy="1200329"/>
          </a:xfrm>
          <a:prstGeom prst="rect">
            <a:avLst/>
          </a:prstGeom>
          <a:noFill/>
        </p:spPr>
        <p:txBody>
          <a:bodyPr wrap="square" rtlCol="0">
            <a:spAutoFit/>
          </a:bodyPr>
          <a:lstStyle/>
          <a:p>
            <a:pPr marL="342900" indent="-342900"/>
            <a:endParaRPr lang="pl-PL" b="1" dirty="0">
              <a:effectLst>
                <a:outerShdw blurRad="38100" dist="38100" dir="2700000" algn="tl">
                  <a:srgbClr val="000000">
                    <a:alpha val="43137"/>
                  </a:srgbClr>
                </a:outerShdw>
              </a:effectLst>
              <a:latin typeface="Felix Titling" panose="04060505060202020A04" pitchFamily="82" charset="0"/>
            </a:endParaRPr>
          </a:p>
          <a:p>
            <a:pPr marL="342900" indent="-342900">
              <a:buFont typeface="Wingdings" panose="05000000000000000000" pitchFamily="2" charset="2"/>
              <a:buChar char="v"/>
            </a:pPr>
            <a:r>
              <a:rPr lang="pl-PL" b="1" dirty="0" err="1">
                <a:effectLst>
                  <a:outerShdw blurRad="38100" dist="38100" dir="2700000" algn="tl">
                    <a:srgbClr val="000000">
                      <a:alpha val="43137"/>
                    </a:srgbClr>
                  </a:outerShdw>
                </a:effectLst>
                <a:latin typeface="Felix Titling" panose="04060505060202020A04" pitchFamily="82" charset="0"/>
              </a:rPr>
              <a:t>The</a:t>
            </a:r>
            <a:r>
              <a:rPr lang="pl-PL" b="1" dirty="0">
                <a:effectLst>
                  <a:outerShdw blurRad="38100" dist="38100" dir="2700000" algn="tl">
                    <a:srgbClr val="000000">
                      <a:alpha val="43137"/>
                    </a:srgbClr>
                  </a:outerShdw>
                </a:effectLst>
                <a:latin typeface="Felix Titling" panose="04060505060202020A04" pitchFamily="82" charset="0"/>
              </a:rPr>
              <a:t> </a:t>
            </a:r>
            <a:r>
              <a:rPr lang="pl-PL" b="1" dirty="0" err="1">
                <a:effectLst>
                  <a:outerShdw blurRad="38100" dist="38100" dir="2700000" algn="tl">
                    <a:srgbClr val="000000">
                      <a:alpha val="43137"/>
                    </a:srgbClr>
                  </a:outerShdw>
                </a:effectLst>
                <a:latin typeface="Felix Titling" panose="04060505060202020A04" pitchFamily="82" charset="0"/>
              </a:rPr>
              <a:t>two-storey</a:t>
            </a:r>
            <a:r>
              <a:rPr lang="pl-PL" b="1" dirty="0">
                <a:effectLst>
                  <a:outerShdw blurRad="38100" dist="38100" dir="2700000" algn="tl">
                    <a:srgbClr val="000000">
                      <a:alpha val="43137"/>
                    </a:srgbClr>
                  </a:outerShdw>
                </a:effectLst>
                <a:latin typeface="Felix Titling" panose="04060505060202020A04" pitchFamily="82" charset="0"/>
              </a:rPr>
              <a:t> underground </a:t>
            </a:r>
            <a:r>
              <a:rPr lang="pl-PL" b="1" dirty="0" err="1">
                <a:effectLst>
                  <a:outerShdw blurRad="38100" dist="38100" dir="2700000" algn="tl">
                    <a:srgbClr val="000000">
                      <a:alpha val="43137"/>
                    </a:srgbClr>
                  </a:outerShdw>
                </a:effectLst>
                <a:latin typeface="Felix Titling" panose="04060505060202020A04" pitchFamily="82" charset="0"/>
              </a:rPr>
              <a:t>route</a:t>
            </a:r>
            <a:r>
              <a:rPr lang="pl-PL" b="1" dirty="0">
                <a:effectLst>
                  <a:outerShdw blurRad="38100" dist="38100" dir="2700000" algn="tl">
                    <a:srgbClr val="000000">
                      <a:alpha val="43137"/>
                    </a:srgbClr>
                  </a:outerShdw>
                </a:effectLst>
                <a:latin typeface="Felix Titling" panose="04060505060202020A04" pitchFamily="82" charset="0"/>
              </a:rPr>
              <a:t> </a:t>
            </a:r>
            <a:r>
              <a:rPr lang="pl-PL" b="1" dirty="0" err="1">
                <a:effectLst>
                  <a:outerShdw blurRad="38100" dist="38100" dir="2700000" algn="tl">
                    <a:srgbClr val="000000">
                      <a:alpha val="43137"/>
                    </a:srgbClr>
                  </a:outerShdw>
                </a:effectLst>
                <a:latin typeface="Felix Titling" panose="04060505060202020A04" pitchFamily="82" charset="0"/>
              </a:rPr>
              <a:t>is</a:t>
            </a:r>
            <a:r>
              <a:rPr lang="pl-PL" b="1" dirty="0">
                <a:effectLst>
                  <a:outerShdw blurRad="38100" dist="38100" dir="2700000" algn="tl">
                    <a:srgbClr val="000000">
                      <a:alpha val="43137"/>
                    </a:srgbClr>
                  </a:outerShdw>
                </a:effectLst>
                <a:latin typeface="Felix Titling" panose="04060505060202020A04" pitchFamily="82" charset="0"/>
              </a:rPr>
              <a:t> </a:t>
            </a:r>
            <a:r>
              <a:rPr lang="pl-PL" b="1" dirty="0" err="1">
                <a:effectLst>
                  <a:outerShdw blurRad="38100" dist="38100" dir="2700000" algn="tl">
                    <a:srgbClr val="000000">
                      <a:alpha val="43137"/>
                    </a:srgbClr>
                  </a:outerShdw>
                </a:effectLst>
                <a:latin typeface="Felix Titling" panose="04060505060202020A04" pitchFamily="82" charset="0"/>
              </a:rPr>
              <a:t>about</a:t>
            </a:r>
            <a:r>
              <a:rPr lang="pl-PL" b="1" dirty="0">
                <a:effectLst>
                  <a:outerShdw blurRad="38100" dist="38100" dir="2700000" algn="tl">
                    <a:srgbClr val="000000">
                      <a:alpha val="43137"/>
                    </a:srgbClr>
                  </a:outerShdw>
                </a:effectLst>
                <a:latin typeface="Felix Titling" panose="04060505060202020A04" pitchFamily="82" charset="0"/>
              </a:rPr>
              <a:t> 150 metres  long and down to 8.5 metres </a:t>
            </a:r>
            <a:r>
              <a:rPr lang="pl-PL" b="1" dirty="0" err="1">
                <a:effectLst>
                  <a:outerShdw blurRad="38100" dist="38100" dir="2700000" algn="tl">
                    <a:srgbClr val="000000">
                      <a:alpha val="43137"/>
                    </a:srgbClr>
                  </a:outerShdw>
                </a:effectLst>
                <a:latin typeface="Felix Titling" panose="04060505060202020A04" pitchFamily="82" charset="0"/>
              </a:rPr>
              <a:t>deep</a:t>
            </a:r>
            <a:r>
              <a:rPr lang="pl-PL" b="1" dirty="0">
                <a:effectLst>
                  <a:outerShdw blurRad="38100" dist="38100" dir="2700000" algn="tl">
                    <a:srgbClr val="000000">
                      <a:alpha val="43137"/>
                    </a:srgbClr>
                  </a:outerShdw>
                </a:effectLst>
                <a:latin typeface="Felix Titling" panose="04060505060202020A04" pitchFamily="82" charset="0"/>
              </a:rPr>
              <a: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7" y="620688"/>
            <a:ext cx="3597827"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7" y="3501008"/>
            <a:ext cx="3597828" cy="2496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13733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a:p>
        </p:txBody>
      </p:sp>
      <p:pic>
        <p:nvPicPr>
          <p:cNvPr id="2" name="Grafik 1">
            <a:extLst>
              <a:ext uri="{FF2B5EF4-FFF2-40B4-BE49-F238E27FC236}">
                <a16:creationId xmlns:a16="http://schemas.microsoft.com/office/drawing/2014/main" id="{2060D1A0-B301-4EAC-BC0C-859C8089CFD6}"/>
              </a:ext>
            </a:extLst>
          </p:cNvPr>
          <p:cNvPicPr>
            <a:picLocks noChangeAspect="1"/>
          </p:cNvPicPr>
          <p:nvPr/>
        </p:nvPicPr>
        <p:blipFill>
          <a:blip r:embed="rId3"/>
          <a:stretch>
            <a:fillRect/>
          </a:stretch>
        </p:blipFill>
        <p:spPr>
          <a:xfrm>
            <a:off x="0" y="2490384"/>
            <a:ext cx="9144000" cy="1877232"/>
          </a:xfrm>
          <a:prstGeom prst="rect">
            <a:avLst/>
          </a:prstGeom>
        </p:spPr>
      </p:pic>
    </p:spTree>
    <p:extLst>
      <p:ext uri="{BB962C8B-B14F-4D97-AF65-F5344CB8AC3E}">
        <p14:creationId xmlns:p14="http://schemas.microsoft.com/office/powerpoint/2010/main" val="113376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01FFC3"/>
            </a:gs>
            <a:gs pos="57000">
              <a:schemeClr val="accent1">
                <a:tint val="44500"/>
                <a:satMod val="160000"/>
              </a:schemeClr>
            </a:gs>
            <a:gs pos="86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Prostokąt 1"/>
          <p:cNvSpPr/>
          <p:nvPr/>
        </p:nvSpPr>
        <p:spPr>
          <a:xfrm>
            <a:off x="1763688" y="836712"/>
            <a:ext cx="5405903" cy="923330"/>
          </a:xfrm>
          <a:prstGeom prst="rect">
            <a:avLst/>
          </a:prstGeom>
          <a:noFill/>
        </p:spPr>
        <p:txBody>
          <a:bodyPr wrap="none" lIns="91440" tIns="45720" rIns="91440" bIns="45720">
            <a:spAutoFit/>
          </a:bodyPr>
          <a:lstStyle/>
          <a:p>
            <a:pPr algn="ctr"/>
            <a:r>
              <a:rPr lang="pl-PL"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Places</a:t>
            </a:r>
            <a:r>
              <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 the </a:t>
            </a:r>
            <a:r>
              <a:rPr lang="pl-PL"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area</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060847"/>
            <a:ext cx="7812360" cy="4394453"/>
          </a:xfrm>
          <a:prstGeom prst="rect">
            <a:avLst/>
          </a:prstGeom>
        </p:spPr>
      </p:pic>
    </p:spTree>
    <p:extLst>
      <p:ext uri="{BB962C8B-B14F-4D97-AF65-F5344CB8AC3E}">
        <p14:creationId xmlns:p14="http://schemas.microsoft.com/office/powerpoint/2010/main" val="891570511"/>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FFC3"/>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Prostokąt 2"/>
          <p:cNvSpPr/>
          <p:nvPr/>
        </p:nvSpPr>
        <p:spPr>
          <a:xfrm>
            <a:off x="395536" y="2276872"/>
            <a:ext cx="3240360" cy="2862322"/>
          </a:xfrm>
          <a:prstGeom prst="rect">
            <a:avLst/>
          </a:prstGeom>
        </p:spPr>
        <p:txBody>
          <a:bodyPr wrap="square">
            <a:spAutoFit/>
          </a:bodyPr>
          <a:lstStyle/>
          <a:p>
            <a:r>
              <a:rPr lang="en-US" b="1" dirty="0">
                <a:effectLst>
                  <a:outerShdw blurRad="38100" dist="38100" dir="2700000" algn="tl">
                    <a:srgbClr val="000000">
                      <a:alpha val="43137"/>
                    </a:srgbClr>
                  </a:outerShdw>
                </a:effectLst>
              </a:rPr>
              <a:t>It is on a small hill and on the list of the national register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of historic monuments. Interior of the building used to be embellished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with stylish furniture, a library and a great collection of paintings. At present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it is the seat of the borough leader</a:t>
            </a:r>
            <a:endParaRPr lang="pl-PL" b="1" dirty="0">
              <a:effectLst>
                <a:outerShdw blurRad="38100" dist="38100" dir="2700000" algn="tl">
                  <a:srgbClr val="000000">
                    <a:alpha val="43137"/>
                  </a:srgbClr>
                </a:outerShdw>
              </a:effectLst>
            </a:endParaRPr>
          </a:p>
        </p:txBody>
      </p:sp>
      <p:pic>
        <p:nvPicPr>
          <p:cNvPr id="2050" name="Picture 2" descr="Znalezione obrazy dla zapytania gmina w roźwienicy"/>
          <p:cNvPicPr>
            <a:picLocks noChangeAspect="1" noChangeArrowheads="1"/>
          </p:cNvPicPr>
          <p:nvPr/>
        </p:nvPicPr>
        <p:blipFill>
          <a:blip r:embed="rId2" cstate="print"/>
          <a:srcRect/>
          <a:stretch>
            <a:fillRect/>
          </a:stretch>
        </p:blipFill>
        <p:spPr bwMode="auto">
          <a:xfrm>
            <a:off x="3851920" y="836712"/>
            <a:ext cx="4953066" cy="3714800"/>
          </a:xfrm>
          <a:prstGeom prst="rect">
            <a:avLst/>
          </a:prstGeom>
          <a:ln>
            <a:noFill/>
          </a:ln>
          <a:effectLst>
            <a:softEdge rad="112500"/>
          </a:effectLst>
        </p:spPr>
      </p:pic>
      <p:sp>
        <p:nvSpPr>
          <p:cNvPr id="5" name="Prostokąt 4"/>
          <p:cNvSpPr/>
          <p:nvPr/>
        </p:nvSpPr>
        <p:spPr>
          <a:xfrm>
            <a:off x="0" y="548680"/>
            <a:ext cx="3672408" cy="1200329"/>
          </a:xfrm>
          <a:prstGeom prst="rect">
            <a:avLst/>
          </a:prstGeom>
          <a:noFill/>
        </p:spPr>
        <p:txBody>
          <a:bodyPr wrap="square" lIns="91440" tIns="45720" rIns="91440" bIns="45720">
            <a:spAutoFit/>
          </a:bodyPr>
          <a:lstStyle/>
          <a:p>
            <a:pPr algn="ctr"/>
            <a:r>
              <a:rPr lang="pl-PL"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The</a:t>
            </a:r>
            <a:r>
              <a:rPr lang="pl-PL"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seat of </a:t>
            </a:r>
          </a:p>
          <a:p>
            <a:pPr algn="ctr"/>
            <a:r>
              <a:rPr lang="pl-PL"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borough</a:t>
            </a:r>
            <a:r>
              <a:rPr lang="pl-PL"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leader</a:t>
            </a:r>
            <a:endParaRPr lang="pl-PL"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FFC3"/>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467544" y="3749456"/>
            <a:ext cx="3779912"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pl-PL" sz="1800" b="0" i="0" u="none" strike="noStrike" cap="none" normalizeH="0" baseline="0" dirty="0">
                <a:ln>
                  <a:noFill/>
                </a:ln>
                <a:solidFill>
                  <a:schemeClr val="tx1"/>
                </a:solidFill>
                <a:effectLst/>
                <a:latin typeface="Arial" pitchFamily="34" charset="0"/>
                <a:cs typeface="Arial" pitchFamily="34" charset="0"/>
              </a:rPr>
            </a:br>
            <a:endParaRPr kumimoji="0" lang="pl-PL" sz="1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a:ln>
                <a:noFill/>
              </a:ln>
              <a:solidFill>
                <a:schemeClr val="tx1"/>
              </a:solidFill>
              <a:effectLst/>
              <a:latin typeface="Arial" pitchFamily="34" charset="0"/>
              <a:cs typeface="Arial" pitchFamily="34" charset="0"/>
            </a:endParaRPr>
          </a:p>
        </p:txBody>
      </p:sp>
      <p:sp>
        <p:nvSpPr>
          <p:cNvPr id="6" name="Prostokąt 5"/>
          <p:cNvSpPr/>
          <p:nvPr/>
        </p:nvSpPr>
        <p:spPr>
          <a:xfrm>
            <a:off x="0" y="188640"/>
            <a:ext cx="4824536" cy="1446550"/>
          </a:xfrm>
          <a:prstGeom prst="rect">
            <a:avLst/>
          </a:prstGeom>
          <a:noFill/>
        </p:spPr>
        <p:txBody>
          <a:bodyPr wrap="square" lIns="91440" tIns="45720" rIns="91440" bIns="45720">
            <a:spAutoFit/>
          </a:bodyPr>
          <a:lstStyle/>
          <a:p>
            <a:pPr algn="ctr"/>
            <a:r>
              <a:rPr lang="pl-PL"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The</a:t>
            </a:r>
            <a:r>
              <a:rPr lang="pl-PL"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pl-PL"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Orthodox</a:t>
            </a:r>
            <a:r>
              <a:rPr lang="pl-PL"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Church </a:t>
            </a:r>
            <a:r>
              <a:rPr lang="pl-PL" sz="4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a:t>
            </a:r>
            <a:r>
              <a:rPr lang="pl-PL"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pl-PL" sz="4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Tyniowice</a:t>
            </a:r>
            <a:endParaRPr lang="pl-PL"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descr="Znalezione obrazy dla zapytania cerkiew w tyniowicach"/>
          <p:cNvPicPr>
            <a:picLocks noChangeAspect="1" noChangeArrowheads="1"/>
          </p:cNvPicPr>
          <p:nvPr/>
        </p:nvPicPr>
        <p:blipFill>
          <a:blip r:embed="rId2" cstate="print"/>
          <a:srcRect/>
          <a:stretch>
            <a:fillRect/>
          </a:stretch>
        </p:blipFill>
        <p:spPr bwMode="auto">
          <a:xfrm>
            <a:off x="4932040" y="620688"/>
            <a:ext cx="3992960" cy="2994720"/>
          </a:xfrm>
          <a:prstGeom prst="rect">
            <a:avLst/>
          </a:prstGeom>
          <a:ln>
            <a:noFill/>
          </a:ln>
          <a:effectLst>
            <a:softEdge rad="112500"/>
          </a:effectLst>
        </p:spPr>
      </p:pic>
      <p:sp>
        <p:nvSpPr>
          <p:cNvPr id="7" name="Prostokąt 6"/>
          <p:cNvSpPr/>
          <p:nvPr/>
        </p:nvSpPr>
        <p:spPr>
          <a:xfrm>
            <a:off x="0" y="2636912"/>
            <a:ext cx="4824536" cy="2246769"/>
          </a:xfrm>
          <a:prstGeom prst="rect">
            <a:avLst/>
          </a:prstGeom>
        </p:spPr>
        <p:txBody>
          <a:bodyPr wrap="square">
            <a:spAutoFit/>
          </a:bodyPr>
          <a:lstStyle/>
          <a:p>
            <a:r>
              <a:rPr lang="en-US" sz="2000" b="1" dirty="0">
                <a:effectLst>
                  <a:outerShdw blurRad="38100" dist="38100" dir="2700000" algn="tl">
                    <a:srgbClr val="000000">
                      <a:alpha val="43137"/>
                    </a:srgbClr>
                  </a:outerShdw>
                </a:effectLst>
              </a:rPr>
              <a:t>Church probably dates from 1709.A three-part timbered church is placed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on a stone foundation. The main room is a nave of the church, covered with a roof and a bell tower on the top. Between 1947 and 1980 the church served as the Roman Catholic Church</a:t>
            </a:r>
            <a:endParaRPr lang="pl-PL" sz="2000" b="1"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01FFC3"/>
            </a:gs>
            <a:gs pos="57000">
              <a:schemeClr val="accent1">
                <a:tint val="44500"/>
                <a:satMod val="160000"/>
              </a:schemeClr>
            </a:gs>
            <a:gs pos="86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Prostokąt 1"/>
          <p:cNvSpPr/>
          <p:nvPr/>
        </p:nvSpPr>
        <p:spPr>
          <a:xfrm>
            <a:off x="251520" y="332656"/>
            <a:ext cx="4689361" cy="1323439"/>
          </a:xfrm>
          <a:prstGeom prst="rect">
            <a:avLst/>
          </a:prstGeom>
          <a:noFill/>
        </p:spPr>
        <p:txBody>
          <a:bodyPr wrap="none" lIns="91440" tIns="45720" rIns="91440" bIns="45720">
            <a:spAutoFit/>
          </a:bodyPr>
          <a:lstStyle/>
          <a:p>
            <a:pPr algn="ctr"/>
            <a:r>
              <a:rPr lang="pl-PL" sz="40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Drochojowski</a:t>
            </a:r>
            <a:r>
              <a:rPr lang="pl-P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pl-PL" sz="40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Palace</a:t>
            </a:r>
            <a:r>
              <a:rPr lang="pl-P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pl-P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a:t>
            </a:r>
            <a:r>
              <a:rPr lang="pl-PL"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r>
              <a:rPr lang="pl-PL" sz="40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udolowice</a:t>
            </a:r>
            <a:endParaRPr lang="pl-PL"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Prostokąt 3"/>
          <p:cNvSpPr/>
          <p:nvPr/>
        </p:nvSpPr>
        <p:spPr>
          <a:xfrm>
            <a:off x="251520" y="2420888"/>
            <a:ext cx="5283239" cy="3139321"/>
          </a:xfrm>
          <a:prstGeom prst="rect">
            <a:avLst/>
          </a:prstGeom>
        </p:spPr>
        <p:txBody>
          <a:bodyPr wrap="square">
            <a:spAutoFit/>
          </a:bodyPr>
          <a:lstStyle/>
          <a:p>
            <a:pPr marL="285750" indent="-285750">
              <a:buFont typeface="Wingdings" panose="05000000000000000000" pitchFamily="2" charset="2"/>
              <a:buChar char="v"/>
            </a:pPr>
            <a:r>
              <a:rPr lang="en-US" b="1" dirty="0">
                <a:effectLst>
                  <a:outerShdw blurRad="38100" dist="38100" dir="2700000" algn="tl">
                    <a:srgbClr val="000000">
                      <a:alpha val="43137"/>
                    </a:srgbClr>
                  </a:outerShdw>
                </a:effectLst>
                <a:latin typeface="Elephant" pitchFamily="18" charset="0"/>
              </a:rPr>
              <a:t>The palace was built at the </a:t>
            </a:r>
            <a:endParaRPr lang="pl-PL" b="1" dirty="0">
              <a:effectLst>
                <a:outerShdw blurRad="38100" dist="38100" dir="2700000" algn="tl">
                  <a:srgbClr val="000000">
                    <a:alpha val="43137"/>
                  </a:srgbClr>
                </a:outerShdw>
              </a:effectLst>
              <a:latin typeface="Elephant" pitchFamily="18" charset="0"/>
            </a:endParaRPr>
          </a:p>
          <a:p>
            <a:r>
              <a:rPr lang="pl-PL" b="1" dirty="0">
                <a:effectLst>
                  <a:outerShdw blurRad="38100" dist="38100" dir="2700000" algn="tl">
                    <a:srgbClr val="000000">
                      <a:alpha val="43137"/>
                    </a:srgbClr>
                  </a:outerShdw>
                </a:effectLst>
                <a:latin typeface="Elephant" pitchFamily="18" charset="0"/>
              </a:rPr>
              <a:t>    </a:t>
            </a:r>
            <a:r>
              <a:rPr lang="en-US" b="1" dirty="0">
                <a:effectLst>
                  <a:outerShdw blurRad="38100" dist="38100" dir="2700000" algn="tl">
                    <a:srgbClr val="000000">
                      <a:alpha val="43137"/>
                    </a:srgbClr>
                  </a:outerShdw>
                </a:effectLst>
                <a:latin typeface="Elephant" pitchFamily="18" charset="0"/>
              </a:rPr>
              <a:t>beginning of XIX century. </a:t>
            </a:r>
            <a:endParaRPr lang="pl-PL" b="1" dirty="0">
              <a:effectLst>
                <a:outerShdw blurRad="38100" dist="38100" dir="2700000" algn="tl">
                  <a:srgbClr val="000000">
                    <a:alpha val="43137"/>
                  </a:srgbClr>
                </a:outerShdw>
              </a:effectLst>
              <a:latin typeface="Elephant" pitchFamily="18" charset="0"/>
            </a:endParaRPr>
          </a:p>
          <a:p>
            <a:r>
              <a:rPr lang="pl-PL" b="1" dirty="0">
                <a:effectLst>
                  <a:outerShdw blurRad="38100" dist="38100" dir="2700000" algn="tl">
                    <a:srgbClr val="000000">
                      <a:alpha val="43137"/>
                    </a:srgbClr>
                  </a:outerShdw>
                </a:effectLst>
                <a:latin typeface="Elephant" pitchFamily="18" charset="0"/>
              </a:rPr>
              <a:t> </a:t>
            </a:r>
          </a:p>
          <a:p>
            <a:pPr marL="285750" indent="-285750">
              <a:buFont typeface="Wingdings" panose="05000000000000000000" pitchFamily="2" charset="2"/>
              <a:buChar char="v"/>
            </a:pPr>
            <a:r>
              <a:rPr lang="en-US" b="1" dirty="0">
                <a:effectLst>
                  <a:outerShdw blurRad="38100" dist="38100" dir="2700000" algn="tl">
                    <a:srgbClr val="000000">
                      <a:alpha val="43137"/>
                    </a:srgbClr>
                  </a:outerShdw>
                </a:effectLst>
                <a:latin typeface="Elephant" pitchFamily="18" charset="0"/>
              </a:rPr>
              <a:t>After II WW it was adopted for Plant Breeding Institute. </a:t>
            </a:r>
          </a:p>
          <a:p>
            <a:r>
              <a:rPr lang="pl-PL" b="1" dirty="0">
                <a:effectLst>
                  <a:outerShdw blurRad="38100" dist="38100" dir="2700000" algn="tl">
                    <a:srgbClr val="000000">
                      <a:alpha val="43137"/>
                    </a:srgbClr>
                  </a:outerShdw>
                </a:effectLst>
                <a:latin typeface="Elephant" pitchFamily="18" charset="0"/>
              </a:rPr>
              <a:t>    </a:t>
            </a:r>
            <a:r>
              <a:rPr lang="en-US" b="1" dirty="0">
                <a:effectLst>
                  <a:outerShdw blurRad="38100" dist="38100" dir="2700000" algn="tl">
                    <a:srgbClr val="000000">
                      <a:alpha val="43137"/>
                    </a:srgbClr>
                  </a:outerShdw>
                </a:effectLst>
                <a:latin typeface="Elephant" pitchFamily="18" charset="0"/>
              </a:rPr>
              <a:t>Till the end of 80s in the </a:t>
            </a:r>
            <a:r>
              <a:rPr lang="pl-PL" b="1" dirty="0" err="1">
                <a:effectLst>
                  <a:outerShdw blurRad="38100" dist="38100" dir="2700000" algn="tl">
                    <a:srgbClr val="000000">
                      <a:alpha val="43137"/>
                    </a:srgbClr>
                  </a:outerShdw>
                </a:effectLst>
                <a:latin typeface="Elephant" pitchFamily="18" charset="0"/>
              </a:rPr>
              <a:t>buildind</a:t>
            </a:r>
            <a:r>
              <a:rPr lang="pl-PL" b="1" dirty="0">
                <a:effectLst>
                  <a:outerShdw blurRad="38100" dist="38100" dir="2700000" algn="tl">
                    <a:srgbClr val="000000">
                      <a:alpha val="43137"/>
                    </a:srgbClr>
                  </a:outerShdw>
                </a:effectLst>
                <a:latin typeface="Elephant" pitchFamily="18" charset="0"/>
              </a:rPr>
              <a:t> </a:t>
            </a:r>
          </a:p>
          <a:p>
            <a:r>
              <a:rPr lang="pl-PL" b="1" dirty="0">
                <a:effectLst>
                  <a:outerShdw blurRad="38100" dist="38100" dir="2700000" algn="tl">
                    <a:srgbClr val="000000">
                      <a:alpha val="43137"/>
                    </a:srgbClr>
                  </a:outerShdw>
                </a:effectLst>
                <a:latin typeface="Elephant" pitchFamily="18" charset="0"/>
              </a:rPr>
              <a:t>    </a:t>
            </a:r>
            <a:r>
              <a:rPr lang="pl-PL" b="1" dirty="0" err="1">
                <a:effectLst>
                  <a:outerShdw blurRad="38100" dist="38100" dir="2700000" algn="tl">
                    <a:srgbClr val="000000">
                      <a:alpha val="43137"/>
                    </a:srgbClr>
                  </a:outerShdw>
                </a:effectLst>
                <a:latin typeface="Elephant" pitchFamily="18" charset="0"/>
              </a:rPr>
              <a:t>there</a:t>
            </a:r>
            <a:r>
              <a:rPr lang="pl-PL" b="1" dirty="0">
                <a:effectLst>
                  <a:outerShdw blurRad="38100" dist="38100" dir="2700000" algn="tl">
                    <a:srgbClr val="000000">
                      <a:alpha val="43137"/>
                    </a:srgbClr>
                  </a:outerShdw>
                </a:effectLst>
                <a:latin typeface="Elephant" pitchFamily="18" charset="0"/>
              </a:rPr>
              <a:t> was a </a:t>
            </a:r>
            <a:r>
              <a:rPr lang="pl-PL" b="1" dirty="0" err="1">
                <a:effectLst>
                  <a:outerShdw blurRad="38100" dist="38100" dir="2700000" algn="tl">
                    <a:srgbClr val="000000">
                      <a:alpha val="43137"/>
                    </a:srgbClr>
                  </a:outerShdw>
                </a:effectLst>
                <a:latin typeface="Elephant" pitchFamily="18" charset="0"/>
              </a:rPr>
              <a:t>hospital</a:t>
            </a:r>
            <a:r>
              <a:rPr lang="pl-PL" b="1" dirty="0">
                <a:effectLst>
                  <a:outerShdw blurRad="38100" dist="38100" dir="2700000" algn="tl">
                    <a:srgbClr val="000000">
                      <a:alpha val="43137"/>
                    </a:srgbClr>
                  </a:outerShdw>
                </a:effectLst>
                <a:latin typeface="Elephant" pitchFamily="18" charset="0"/>
              </a:rPr>
              <a:t> hard.</a:t>
            </a:r>
          </a:p>
          <a:p>
            <a:endParaRPr lang="pl-PL" b="1" dirty="0">
              <a:effectLst>
                <a:outerShdw blurRad="38100" dist="38100" dir="2700000" algn="tl">
                  <a:srgbClr val="000000">
                    <a:alpha val="43137"/>
                  </a:srgbClr>
                </a:outerShdw>
              </a:effectLst>
              <a:latin typeface="Elephant" pitchFamily="18" charset="0"/>
            </a:endParaRPr>
          </a:p>
          <a:p>
            <a:pPr marL="285750" indent="-285750">
              <a:buFont typeface="Wingdings" panose="05000000000000000000" pitchFamily="2" charset="2"/>
              <a:buChar char="v"/>
            </a:pPr>
            <a:r>
              <a:rPr lang="en-US" b="1" dirty="0">
                <a:effectLst>
                  <a:outerShdw blurRad="38100" dist="38100" dir="2700000" algn="tl">
                    <a:srgbClr val="000000">
                      <a:alpha val="43137"/>
                    </a:srgbClr>
                  </a:outerShdw>
                </a:effectLst>
                <a:latin typeface="Elephant" pitchFamily="18" charset="0"/>
              </a:rPr>
              <a:t>Then the building was arranged for school that has been exciting ever since. </a:t>
            </a:r>
          </a:p>
          <a:p>
            <a:endParaRPr lang="en-US"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50981"/>
            <a:ext cx="3981822" cy="2610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81857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1FFC3"/>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23528" y="2122984"/>
            <a:ext cx="349188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Only the north-west round tower has been saved and a piece of west wing where people used to live. The thick walls with holes used for shooting were built of stone and brick. Unfortunately there is no roof so the condition of the round tower is getting worse and worse.</a:t>
            </a:r>
            <a:endParaRPr kumimoji="0" lang="en-US" sz="20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28" name="Picture 4" descr="Podobny obraz"/>
          <p:cNvPicPr>
            <a:picLocks noChangeAspect="1" noChangeArrowheads="1"/>
          </p:cNvPicPr>
          <p:nvPr/>
        </p:nvPicPr>
        <p:blipFill>
          <a:blip r:embed="rId2" cstate="print"/>
          <a:srcRect/>
          <a:stretch>
            <a:fillRect/>
          </a:stretch>
        </p:blipFill>
        <p:spPr bwMode="auto">
          <a:xfrm>
            <a:off x="3851920" y="404664"/>
            <a:ext cx="5102834" cy="3769719"/>
          </a:xfrm>
          <a:prstGeom prst="rect">
            <a:avLst/>
          </a:prstGeom>
          <a:ln>
            <a:noFill/>
          </a:ln>
          <a:effectLst>
            <a:softEdge rad="112500"/>
          </a:effectLst>
        </p:spPr>
      </p:pic>
      <p:sp>
        <p:nvSpPr>
          <p:cNvPr id="5" name="Prostokąt 4"/>
          <p:cNvSpPr/>
          <p:nvPr/>
        </p:nvSpPr>
        <p:spPr>
          <a:xfrm>
            <a:off x="179512" y="548680"/>
            <a:ext cx="3672408" cy="1200329"/>
          </a:xfrm>
          <a:prstGeom prst="rect">
            <a:avLst/>
          </a:prstGeom>
          <a:noFill/>
        </p:spPr>
        <p:txBody>
          <a:bodyPr wrap="square" lIns="91440" tIns="45720" rIns="91440" bIns="45720">
            <a:spAutoFit/>
          </a:bodyPr>
          <a:lstStyle/>
          <a:p>
            <a:pPr algn="ctr"/>
            <a:r>
              <a:rPr lang="pl-PL"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The</a:t>
            </a:r>
            <a:r>
              <a:rPr lang="pl-PL"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pl-PL"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ruins</a:t>
            </a:r>
            <a:r>
              <a:rPr lang="pl-PL"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of </a:t>
            </a:r>
            <a:r>
              <a:rPr lang="pl-PL"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towers</a:t>
            </a:r>
            <a:endParaRPr lang="pl-PL"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350838"/>
            <a:ext cx="10080626" cy="755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179512" y="332656"/>
            <a:ext cx="4614789" cy="1569660"/>
          </a:xfrm>
          <a:prstGeom prst="rect">
            <a:avLst/>
          </a:prstGeom>
          <a:noFill/>
        </p:spPr>
        <p:txBody>
          <a:bodyPr wrap="none" lIns="91440" tIns="45720" rIns="91440" bIns="45720">
            <a:spAutoFit/>
          </a:bodyPr>
          <a:lstStyle/>
          <a:p>
            <a:pPr algn="ctr"/>
            <a:r>
              <a:rPr lang="pl-PL"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lumMod val="95000"/>
                      <a:lumOff val="5000"/>
                      <a:alpha val="60000"/>
                    </a:schemeClr>
                  </a:glow>
                  <a:innerShdw blurRad="69850" dist="43180" dir="5400000">
                    <a:srgbClr val="000000">
                      <a:alpha val="65000"/>
                    </a:srgbClr>
                  </a:innerShdw>
                </a:effectLst>
              </a:rPr>
              <a:t>Jarosław</a:t>
            </a:r>
          </a:p>
        </p:txBody>
      </p:sp>
    </p:spTree>
    <p:extLst>
      <p:ext uri="{BB962C8B-B14F-4D97-AF65-F5344CB8AC3E}">
        <p14:creationId xmlns:p14="http://schemas.microsoft.com/office/powerpoint/2010/main" val="4148418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166CEA"/>
            </a:gs>
            <a:gs pos="57000">
              <a:schemeClr val="accent1">
                <a:tint val="44500"/>
                <a:satMod val="160000"/>
              </a:schemeClr>
            </a:gs>
            <a:gs pos="86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Prostokąt 1"/>
          <p:cNvSpPr/>
          <p:nvPr/>
        </p:nvSpPr>
        <p:spPr>
          <a:xfrm>
            <a:off x="395536" y="1556792"/>
            <a:ext cx="4608512" cy="3046988"/>
          </a:xfrm>
          <a:prstGeom prst="rect">
            <a:avLst/>
          </a:prstGeom>
        </p:spPr>
        <p:txBody>
          <a:bodyPr wrap="square">
            <a:spAutoFit/>
          </a:bodyPr>
          <a:lstStyle/>
          <a:p>
            <a:pPr marL="285750" indent="-285750">
              <a:buFont typeface="Wingdings" panose="05000000000000000000" pitchFamily="2" charset="2"/>
              <a:buChar char="v"/>
            </a:pPr>
            <a:r>
              <a:rPr lang="en-US" sz="1600" b="1" dirty="0" err="1">
                <a:effectLst>
                  <a:outerShdw blurRad="38100" dist="38100" dir="2700000" algn="tl">
                    <a:srgbClr val="000000">
                      <a:alpha val="43137"/>
                    </a:srgbClr>
                  </a:outerShdw>
                </a:effectLst>
                <a:latin typeface="Felix Titling" panose="04060505060202020A04" pitchFamily="82" charset="0"/>
              </a:rPr>
              <a:t>Jarosław</a:t>
            </a:r>
            <a:r>
              <a:rPr lang="en-US" sz="1600" b="1" dirty="0">
                <a:effectLst>
                  <a:outerShdw blurRad="38100" dist="38100" dir="2700000" algn="tl">
                    <a:srgbClr val="000000">
                      <a:alpha val="43137"/>
                    </a:srgbClr>
                  </a:outerShdw>
                </a:effectLst>
                <a:latin typeface="Felix Titling" panose="04060505060202020A04" pitchFamily="82" charset="0"/>
              </a:rPr>
              <a:t> is a historical town on San river. </a:t>
            </a:r>
            <a:endParaRPr lang="pl-PL" sz="1600"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r>
              <a:rPr lang="en-US" sz="1600" b="1" dirty="0">
                <a:effectLst>
                  <a:outerShdw blurRad="38100" dist="38100" dir="2700000" algn="tl">
                    <a:srgbClr val="000000">
                      <a:alpha val="43137"/>
                    </a:srgbClr>
                  </a:outerShdw>
                </a:effectLst>
                <a:latin typeface="Felix Titling" panose="04060505060202020A04" pitchFamily="82" charset="0"/>
              </a:rPr>
              <a:t>The town used to be famous for its fairs. </a:t>
            </a:r>
            <a:endParaRPr lang="pl-PL" sz="1600"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r>
              <a:rPr lang="pl-PL" sz="1600" b="1" dirty="0">
                <a:effectLst>
                  <a:outerShdw blurRad="38100" dist="38100" dir="2700000" algn="tl">
                    <a:srgbClr val="000000">
                      <a:alpha val="43137"/>
                    </a:srgbClr>
                  </a:outerShdw>
                </a:effectLst>
                <a:latin typeface="Felix Titling" panose="04060505060202020A04" pitchFamily="82" charset="0"/>
              </a:rPr>
              <a:t>Jarosław </a:t>
            </a:r>
            <a:r>
              <a:rPr lang="pl-PL" sz="1600" b="1" dirty="0" err="1">
                <a:effectLst>
                  <a:outerShdw blurRad="38100" dist="38100" dir="2700000" algn="tl">
                    <a:srgbClr val="000000">
                      <a:alpha val="43137"/>
                    </a:srgbClr>
                  </a:outerShdw>
                </a:effectLst>
                <a:latin typeface="Felix Titling" panose="04060505060202020A04" pitchFamily="82" charset="0"/>
              </a:rPr>
              <a:t>used</a:t>
            </a:r>
            <a:r>
              <a:rPr lang="pl-PL" sz="1600" b="1" dirty="0">
                <a:effectLst>
                  <a:outerShdw blurRad="38100" dist="38100" dir="2700000" algn="tl">
                    <a:srgbClr val="000000">
                      <a:alpha val="43137"/>
                    </a:srgbClr>
                  </a:outerShdw>
                </a:effectLst>
                <a:latin typeface="Felix Titling" panose="04060505060202020A04" pitchFamily="82" charset="0"/>
              </a:rPr>
              <a:t> to be on </a:t>
            </a:r>
            <a:r>
              <a:rPr lang="pl-PL" sz="1600" b="1" dirty="0" err="1">
                <a:effectLst>
                  <a:outerShdw blurRad="38100" dist="38100" dir="2700000" algn="tl">
                    <a:srgbClr val="000000">
                      <a:alpha val="43137"/>
                    </a:srgbClr>
                  </a:outerShdw>
                </a:effectLst>
                <a:latin typeface="Felix Titling" panose="04060505060202020A04" pitchFamily="82" charset="0"/>
              </a:rPr>
              <a:t>the</a:t>
            </a:r>
            <a:r>
              <a:rPr lang="pl-PL" sz="1600" b="1" dirty="0">
                <a:effectLst>
                  <a:outerShdw blurRad="38100" dist="38100" dir="2700000" algn="tl">
                    <a:srgbClr val="000000">
                      <a:alpha val="43137"/>
                    </a:srgbClr>
                  </a:outerShdw>
                </a:effectLst>
                <a:latin typeface="Felix Titling" panose="04060505060202020A04" pitchFamily="82" charset="0"/>
              </a:rPr>
              <a:t> </a:t>
            </a:r>
            <a:r>
              <a:rPr lang="pl-PL" sz="1600" b="1" dirty="0" err="1">
                <a:effectLst>
                  <a:outerShdw blurRad="38100" dist="38100" dir="2700000" algn="tl">
                    <a:srgbClr val="000000">
                      <a:alpha val="43137"/>
                    </a:srgbClr>
                  </a:outerShdw>
                </a:effectLst>
                <a:latin typeface="Felix Titling" panose="04060505060202020A04" pitchFamily="82" charset="0"/>
              </a:rPr>
              <a:t>amber</a:t>
            </a:r>
            <a:r>
              <a:rPr lang="pl-PL" sz="1600" b="1" dirty="0">
                <a:effectLst>
                  <a:outerShdw blurRad="38100" dist="38100" dir="2700000" algn="tl">
                    <a:srgbClr val="000000">
                      <a:alpha val="43137"/>
                    </a:srgbClr>
                  </a:outerShdw>
                </a:effectLst>
                <a:latin typeface="Felix Titling" panose="04060505060202020A04" pitchFamily="82" charset="0"/>
              </a:rPr>
              <a:t> </a:t>
            </a:r>
            <a:r>
              <a:rPr lang="pl-PL" sz="1600" b="1" dirty="0" err="1">
                <a:effectLst>
                  <a:outerShdw blurRad="38100" dist="38100" dir="2700000" algn="tl">
                    <a:srgbClr val="000000">
                      <a:alpha val="43137"/>
                    </a:srgbClr>
                  </a:outerShdw>
                </a:effectLst>
                <a:latin typeface="Felix Titling" panose="04060505060202020A04" pitchFamily="82" charset="0"/>
              </a:rPr>
              <a:t>route</a:t>
            </a:r>
            <a:r>
              <a:rPr lang="pl-PL" sz="1600" b="1" dirty="0">
                <a:effectLst>
                  <a:outerShdw blurRad="38100" dist="38100" dir="2700000" algn="tl">
                    <a:srgbClr val="000000">
                      <a:alpha val="43137"/>
                    </a:srgbClr>
                  </a:outerShdw>
                </a:effectLst>
                <a:latin typeface="Felix Titling" panose="04060505060202020A04" pitchFamily="82" charset="0"/>
              </a:rPr>
              <a:t>, and </a:t>
            </a:r>
            <a:r>
              <a:rPr lang="pl-PL" sz="1600" b="1" dirty="0" err="1">
                <a:effectLst>
                  <a:outerShdw blurRad="38100" dist="38100" dir="2700000" algn="tl">
                    <a:srgbClr val="000000">
                      <a:alpha val="43137"/>
                    </a:srgbClr>
                  </a:outerShdw>
                </a:effectLst>
                <a:latin typeface="Felix Titling" panose="04060505060202020A04" pitchFamily="82" charset="0"/>
              </a:rPr>
              <a:t>it</a:t>
            </a:r>
            <a:r>
              <a:rPr lang="pl-PL" sz="1600" b="1" dirty="0">
                <a:effectLst>
                  <a:outerShdw blurRad="38100" dist="38100" dir="2700000" algn="tl">
                    <a:srgbClr val="000000">
                      <a:alpha val="43137"/>
                    </a:srgbClr>
                  </a:outerShdw>
                </a:effectLst>
                <a:latin typeface="Felix Titling" panose="04060505060202020A04" pitchFamily="82" charset="0"/>
              </a:rPr>
              <a:t> was </a:t>
            </a:r>
            <a:r>
              <a:rPr lang="pl-PL" sz="1600" b="1" dirty="0" err="1">
                <a:effectLst>
                  <a:outerShdw blurRad="38100" dist="38100" dir="2700000" algn="tl">
                    <a:srgbClr val="000000">
                      <a:alpha val="43137"/>
                    </a:srgbClr>
                  </a:outerShdw>
                </a:effectLst>
                <a:latin typeface="Felix Titling" panose="04060505060202020A04" pitchFamily="82" charset="0"/>
              </a:rPr>
              <a:t>the</a:t>
            </a:r>
            <a:r>
              <a:rPr lang="pl-PL" sz="1600" b="1" dirty="0">
                <a:effectLst>
                  <a:outerShdw blurRad="38100" dist="38100" dir="2700000" algn="tl">
                    <a:srgbClr val="000000">
                      <a:alpha val="43137"/>
                    </a:srgbClr>
                  </a:outerShdw>
                </a:effectLst>
                <a:latin typeface="Felix Titling" panose="04060505060202020A04" pitchFamily="82" charset="0"/>
              </a:rPr>
              <a:t> </a:t>
            </a:r>
            <a:r>
              <a:rPr lang="pl-PL" sz="1600" b="1" dirty="0" err="1">
                <a:effectLst>
                  <a:outerShdw blurRad="38100" dist="38100" dir="2700000" algn="tl">
                    <a:srgbClr val="000000">
                      <a:alpha val="43137"/>
                    </a:srgbClr>
                  </a:outerShdw>
                </a:effectLst>
                <a:latin typeface="Felix Titling" panose="04060505060202020A04" pitchFamily="82" charset="0"/>
              </a:rPr>
              <a:t>second</a:t>
            </a:r>
            <a:r>
              <a:rPr lang="pl-PL" sz="1600" b="1" dirty="0">
                <a:effectLst>
                  <a:outerShdw blurRad="38100" dist="38100" dir="2700000" algn="tl">
                    <a:srgbClr val="000000">
                      <a:alpha val="43137"/>
                    </a:srgbClr>
                  </a:outerShdw>
                </a:effectLst>
                <a:latin typeface="Felix Titling" panose="04060505060202020A04" pitchFamily="82" charset="0"/>
              </a:rPr>
              <a:t> </a:t>
            </a:r>
            <a:r>
              <a:rPr lang="pl-PL" sz="1600" b="1" dirty="0" err="1">
                <a:effectLst>
                  <a:outerShdw blurRad="38100" dist="38100" dir="2700000" algn="tl">
                    <a:srgbClr val="000000">
                      <a:alpha val="43137"/>
                    </a:srgbClr>
                  </a:outerShdw>
                </a:effectLst>
                <a:latin typeface="Felix Titling" panose="04060505060202020A04" pitchFamily="82" charset="0"/>
              </a:rPr>
              <a:t>biggest</a:t>
            </a:r>
            <a:r>
              <a:rPr lang="pl-PL" sz="1600" b="1" dirty="0">
                <a:effectLst>
                  <a:outerShdw blurRad="38100" dist="38100" dir="2700000" algn="tl">
                    <a:srgbClr val="000000">
                      <a:alpha val="43137"/>
                    </a:srgbClr>
                  </a:outerShdw>
                </a:effectLst>
                <a:latin typeface="Felix Titling" panose="04060505060202020A04" pitchFamily="82" charset="0"/>
              </a:rPr>
              <a:t> trade </a:t>
            </a:r>
            <a:r>
              <a:rPr lang="pl-PL" sz="1600" b="1" dirty="0" err="1">
                <a:effectLst>
                  <a:outerShdw blurRad="38100" dist="38100" dir="2700000" algn="tl">
                    <a:srgbClr val="000000">
                      <a:alpha val="43137"/>
                    </a:srgbClr>
                  </a:outerShdw>
                </a:effectLst>
                <a:latin typeface="Felix Titling" panose="04060505060202020A04" pitchFamily="82" charset="0"/>
              </a:rPr>
              <a:t>centre</a:t>
            </a:r>
            <a:r>
              <a:rPr lang="pl-PL" sz="1600" b="1" dirty="0">
                <a:effectLst>
                  <a:outerShdw blurRad="38100" dist="38100" dir="2700000" algn="tl">
                    <a:srgbClr val="000000">
                      <a:alpha val="43137"/>
                    </a:srgbClr>
                  </a:outerShdw>
                </a:effectLst>
                <a:latin typeface="Felix Titling" panose="04060505060202020A04" pitchFamily="82" charset="0"/>
              </a:rPr>
              <a:t> </a:t>
            </a:r>
            <a:r>
              <a:rPr lang="pl-PL" sz="1600" b="1" dirty="0" err="1">
                <a:effectLst>
                  <a:outerShdw blurRad="38100" dist="38100" dir="2700000" algn="tl">
                    <a:srgbClr val="000000">
                      <a:alpha val="43137"/>
                    </a:srgbClr>
                  </a:outerShdw>
                </a:effectLst>
                <a:latin typeface="Felix Titling" panose="04060505060202020A04" pitchFamily="82" charset="0"/>
              </a:rPr>
              <a:t>in</a:t>
            </a:r>
            <a:r>
              <a:rPr lang="pl-PL" sz="1600" b="1" dirty="0">
                <a:effectLst>
                  <a:outerShdw blurRad="38100" dist="38100" dir="2700000" algn="tl">
                    <a:srgbClr val="000000">
                      <a:alpha val="43137"/>
                    </a:srgbClr>
                  </a:outerShdw>
                </a:effectLst>
                <a:latin typeface="Felix Titling" panose="04060505060202020A04" pitchFamily="82" charset="0"/>
              </a:rPr>
              <a:t>  central-east </a:t>
            </a:r>
            <a:r>
              <a:rPr lang="pl-PL" sz="1600" b="1" dirty="0" err="1">
                <a:effectLst>
                  <a:outerShdw blurRad="38100" dist="38100" dir="2700000" algn="tl">
                    <a:srgbClr val="000000">
                      <a:alpha val="43137"/>
                    </a:srgbClr>
                  </a:outerShdw>
                </a:effectLst>
                <a:latin typeface="Felix Titling" panose="04060505060202020A04" pitchFamily="82" charset="0"/>
              </a:rPr>
              <a:t>europe</a:t>
            </a:r>
            <a:r>
              <a:rPr lang="pl-PL" sz="1600" b="1" dirty="0">
                <a:effectLst>
                  <a:outerShdw blurRad="38100" dist="38100" dir="2700000" algn="tl">
                    <a:srgbClr val="000000">
                      <a:alpha val="43137"/>
                    </a:srgbClr>
                  </a:outerShdw>
                </a:effectLst>
                <a:latin typeface="Felix Titling" panose="04060505060202020A04" pitchFamily="82" charset="0"/>
              </a:rPr>
              <a:t>.</a:t>
            </a:r>
          </a:p>
          <a:p>
            <a:pPr marL="285750" indent="-285750">
              <a:buFont typeface="Wingdings" panose="05000000000000000000" pitchFamily="2" charset="2"/>
              <a:buChar char="v"/>
            </a:pPr>
            <a:r>
              <a:rPr lang="en-US" sz="1600" b="1" dirty="0">
                <a:effectLst>
                  <a:outerShdw blurRad="38100" dist="38100" dir="2700000" algn="tl">
                    <a:srgbClr val="000000">
                      <a:alpha val="43137"/>
                    </a:srgbClr>
                  </a:outerShdw>
                </a:effectLst>
                <a:latin typeface="Felix Titling" panose="04060505060202020A04" pitchFamily="82" charset="0"/>
              </a:rPr>
              <a:t>It used to be a town of three different cultures: Polish, Ukrainian and Jewish. </a:t>
            </a:r>
            <a:endParaRPr lang="pl-PL" sz="1600" b="1" dirty="0">
              <a:effectLst>
                <a:outerShdw blurRad="38100" dist="38100" dir="2700000" algn="tl">
                  <a:srgbClr val="000000">
                    <a:alpha val="43137"/>
                  </a:srgbClr>
                </a:outerShdw>
              </a:effectLst>
              <a:latin typeface="Felix Titling" panose="04060505060202020A04" pitchFamily="82" charset="0"/>
            </a:endParaRPr>
          </a:p>
          <a:p>
            <a:pPr marL="285750" indent="-285750">
              <a:buFont typeface="Wingdings" panose="05000000000000000000" pitchFamily="2" charset="2"/>
              <a:buChar char="v"/>
            </a:pPr>
            <a:r>
              <a:rPr lang="en-US" sz="1600" b="1" dirty="0">
                <a:effectLst>
                  <a:outerShdw blurRad="38100" dist="38100" dir="2700000" algn="tl">
                    <a:srgbClr val="000000">
                      <a:alpha val="43137"/>
                    </a:srgbClr>
                  </a:outerShdw>
                </a:effectLst>
                <a:latin typeface="Felix Titling" panose="04060505060202020A04" pitchFamily="82" charset="0"/>
              </a:rPr>
              <a:t>It is the capital of </a:t>
            </a:r>
            <a:r>
              <a:rPr lang="en-US" sz="1600" b="1" dirty="0" err="1">
                <a:effectLst>
                  <a:outerShdw blurRad="38100" dist="38100" dir="2700000" algn="tl">
                    <a:srgbClr val="000000">
                      <a:alpha val="43137"/>
                    </a:srgbClr>
                  </a:outerShdw>
                </a:effectLst>
                <a:latin typeface="Felix Titling" panose="04060505060202020A04" pitchFamily="82" charset="0"/>
              </a:rPr>
              <a:t>Jarosław</a:t>
            </a:r>
            <a:r>
              <a:rPr lang="en-US" sz="1600" b="1" dirty="0">
                <a:effectLst>
                  <a:outerShdw blurRad="38100" dist="38100" dir="2700000" algn="tl">
                    <a:srgbClr val="000000">
                      <a:alpha val="43137"/>
                    </a:srgbClr>
                  </a:outerShdw>
                </a:effectLst>
                <a:latin typeface="Felix Titling" panose="04060505060202020A04" pitchFamily="82" charset="0"/>
              </a:rPr>
              <a:t> County.</a:t>
            </a:r>
          </a:p>
        </p:txBody>
      </p:sp>
      <p:sp>
        <p:nvSpPr>
          <p:cNvPr id="3" name="Prostokąt 2"/>
          <p:cNvSpPr/>
          <p:nvPr/>
        </p:nvSpPr>
        <p:spPr>
          <a:xfrm>
            <a:off x="-828600" y="205611"/>
            <a:ext cx="5292080" cy="1015663"/>
          </a:xfrm>
          <a:prstGeom prst="rect">
            <a:avLst/>
          </a:prstGeom>
          <a:noFill/>
        </p:spPr>
        <p:txBody>
          <a:bodyPr wrap="square" lIns="91440" tIns="45720" rIns="91440" bIns="45720">
            <a:spAutoFit/>
          </a:bodyPr>
          <a:lstStyle/>
          <a:p>
            <a:pPr algn="ctr"/>
            <a:r>
              <a:rPr lang="pl-PL" sz="6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01600">
                    <a:schemeClr val="tx1">
                      <a:lumMod val="95000"/>
                      <a:lumOff val="5000"/>
                      <a:alpha val="60000"/>
                    </a:schemeClr>
                  </a:glow>
                </a:effectLst>
              </a:rPr>
              <a:t>Jarosław</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880" y="404664"/>
            <a:ext cx="3817888" cy="4272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1285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166CEA"/>
            </a:gs>
            <a:gs pos="57000">
              <a:schemeClr val="accent1">
                <a:tint val="44500"/>
                <a:satMod val="160000"/>
              </a:schemeClr>
            </a:gs>
            <a:gs pos="86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Prostokąt 1"/>
          <p:cNvSpPr/>
          <p:nvPr/>
        </p:nvSpPr>
        <p:spPr>
          <a:xfrm>
            <a:off x="0" y="823645"/>
            <a:ext cx="9186287" cy="1569660"/>
          </a:xfrm>
          <a:prstGeom prst="rect">
            <a:avLst/>
          </a:prstGeom>
          <a:noFill/>
        </p:spPr>
        <p:txBody>
          <a:bodyPr wrap="square" lIns="91440" tIns="45720" rIns="91440" bIns="45720">
            <a:spAutoFit/>
          </a:bodyPr>
          <a:lstStyle/>
          <a:p>
            <a:pPr algn="ctr"/>
            <a:r>
              <a:rPr lang="pl-PL" sz="48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lumMod val="95000"/>
                      <a:lumOff val="5000"/>
                      <a:alpha val="60000"/>
                    </a:schemeClr>
                  </a:glow>
                  <a:innerShdw blurRad="69850" dist="43180" dir="5400000">
                    <a:srgbClr val="000000">
                      <a:alpha val="65000"/>
                    </a:srgbClr>
                  </a:innerShdw>
                </a:effectLst>
              </a:rPr>
              <a:t>Intresting</a:t>
            </a:r>
            <a:r>
              <a:rPr lang="pl-PL"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lumMod val="95000"/>
                      <a:lumOff val="5000"/>
                      <a:alpha val="60000"/>
                    </a:schemeClr>
                  </a:glow>
                  <a:innerShdw blurRad="69850" dist="43180" dir="5400000">
                    <a:srgbClr val="000000">
                      <a:alpha val="65000"/>
                    </a:srgbClr>
                  </a:innerShdw>
                </a:effectLst>
              </a:rPr>
              <a:t> </a:t>
            </a:r>
            <a:r>
              <a:rPr lang="pl-PL" sz="48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lumMod val="95000"/>
                      <a:lumOff val="5000"/>
                      <a:alpha val="60000"/>
                    </a:schemeClr>
                  </a:glow>
                  <a:innerShdw blurRad="69850" dist="43180" dir="5400000">
                    <a:srgbClr val="000000">
                      <a:alpha val="65000"/>
                    </a:srgbClr>
                  </a:innerShdw>
                </a:effectLst>
              </a:rPr>
              <a:t>places</a:t>
            </a:r>
            <a:r>
              <a:rPr lang="pl-PL"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lumMod val="95000"/>
                      <a:lumOff val="5000"/>
                      <a:alpha val="60000"/>
                    </a:schemeClr>
                  </a:glow>
                  <a:innerShdw blurRad="69850" dist="43180" dir="5400000">
                    <a:srgbClr val="000000">
                      <a:alpha val="65000"/>
                    </a:srgbClr>
                  </a:innerShdw>
                </a:effectLst>
              </a:rPr>
              <a:t> </a:t>
            </a:r>
          </a:p>
          <a:p>
            <a:pPr algn="ctr"/>
            <a:r>
              <a:rPr lang="pl-PL"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lumMod val="95000"/>
                      <a:lumOff val="5000"/>
                      <a:alpha val="60000"/>
                    </a:schemeClr>
                  </a:glow>
                  <a:innerShdw blurRad="69850" dist="43180" dir="5400000">
                    <a:srgbClr val="000000">
                      <a:alpha val="65000"/>
                    </a:srgbClr>
                  </a:innerShdw>
                </a:effectLst>
              </a:rPr>
              <a:t>and </a:t>
            </a:r>
            <a:r>
              <a:rPr lang="pl-PL" sz="48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lumMod val="95000"/>
                      <a:lumOff val="5000"/>
                      <a:alpha val="60000"/>
                    </a:schemeClr>
                  </a:glow>
                  <a:innerShdw blurRad="69850" dist="43180" dir="5400000">
                    <a:srgbClr val="000000">
                      <a:alpha val="65000"/>
                    </a:srgbClr>
                  </a:innerShdw>
                </a:effectLst>
              </a:rPr>
              <a:t>unique</a:t>
            </a:r>
            <a:r>
              <a:rPr lang="pl-PL"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lumMod val="95000"/>
                      <a:lumOff val="5000"/>
                      <a:alpha val="60000"/>
                    </a:schemeClr>
                  </a:glow>
                  <a:innerShdw blurRad="69850" dist="43180" dir="5400000">
                    <a:srgbClr val="000000">
                      <a:alpha val="65000"/>
                    </a:srgbClr>
                  </a:innerShdw>
                </a:effectLst>
              </a:rPr>
              <a:t> </a:t>
            </a:r>
            <a:r>
              <a:rPr lang="pl-PL" sz="48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lumMod val="95000"/>
                      <a:lumOff val="5000"/>
                      <a:alpha val="60000"/>
                    </a:schemeClr>
                  </a:glow>
                  <a:innerShdw blurRad="69850" dist="43180" dir="5400000">
                    <a:srgbClr val="000000">
                      <a:alpha val="65000"/>
                    </a:srgbClr>
                  </a:innerShdw>
                </a:effectLst>
              </a:rPr>
              <a:t>buildings</a:t>
            </a:r>
            <a:r>
              <a:rPr lang="pl-PL"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lumMod val="95000"/>
                      <a:lumOff val="5000"/>
                      <a:alpha val="60000"/>
                    </a:schemeClr>
                  </a:glow>
                  <a:innerShdw blurRad="69850" dist="43180" dir="5400000">
                    <a:srgbClr val="000000">
                      <a:alpha val="65000"/>
                    </a:srgbClr>
                  </a:innerShdw>
                </a:effectLst>
              </a:rPr>
              <a:t> in Jarosław</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8109"/>
            <a:ext cx="5378735" cy="3573016"/>
          </a:xfrm>
          <a:prstGeom prst="rect">
            <a:avLst/>
          </a:prstGeom>
          <a:ln>
            <a:noFill/>
          </a:ln>
          <a:effectLst>
            <a:softEdge rad="112500"/>
          </a:effectLst>
        </p:spPr>
      </p:pic>
    </p:spTree>
    <p:extLst>
      <p:ext uri="{BB962C8B-B14F-4D97-AF65-F5344CB8AC3E}">
        <p14:creationId xmlns:p14="http://schemas.microsoft.com/office/powerpoint/2010/main" val="12197427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Wycinek">
  <a:themeElements>
    <a:clrScheme name="Wycin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Wycin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ycin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556</Words>
  <Application>Microsoft Office PowerPoint</Application>
  <PresentationFormat>Bildschirmpräsentation (4:3)</PresentationFormat>
  <Paragraphs>60</Paragraphs>
  <Slides>15</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15</vt:i4>
      </vt:variant>
    </vt:vector>
  </HeadingPairs>
  <TitlesOfParts>
    <vt:vector size="24" baseType="lpstr">
      <vt:lpstr>Arial</vt:lpstr>
      <vt:lpstr>Calibri</vt:lpstr>
      <vt:lpstr>Century Gothic</vt:lpstr>
      <vt:lpstr>Elephant</vt:lpstr>
      <vt:lpstr>Felix Titling</vt:lpstr>
      <vt:lpstr>Franklin Gothic Demi</vt:lpstr>
      <vt:lpstr>Wingdings</vt:lpstr>
      <vt:lpstr>Wingdings 3</vt:lpstr>
      <vt:lpstr>Wycinek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Braun</dc:creator>
  <cp:lastModifiedBy>Christian Braun</cp:lastModifiedBy>
  <cp:revision>1</cp:revision>
  <dcterms:created xsi:type="dcterms:W3CDTF">2020-10-29T19:24:15Z</dcterms:created>
  <dcterms:modified xsi:type="dcterms:W3CDTF">2020-10-29T19:26:52Z</dcterms:modified>
</cp:coreProperties>
</file>